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4"/>
  </p:notesMasterIdLst>
  <p:sldIdLst>
    <p:sldId id="257" r:id="rId2"/>
    <p:sldId id="736" r:id="rId3"/>
    <p:sldId id="788" r:id="rId4"/>
    <p:sldId id="790" r:id="rId5"/>
    <p:sldId id="789" r:id="rId6"/>
    <p:sldId id="791" r:id="rId7"/>
    <p:sldId id="792" r:id="rId8"/>
    <p:sldId id="793" r:id="rId9"/>
    <p:sldId id="794" r:id="rId10"/>
    <p:sldId id="795" r:id="rId11"/>
    <p:sldId id="796" r:id="rId12"/>
    <p:sldId id="79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335A"/>
    <a:srgbClr val="346D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34" autoAdjust="0"/>
    <p:restoredTop sz="96391" autoAdjust="0"/>
  </p:normalViewPr>
  <p:slideViewPr>
    <p:cSldViewPr snapToGrid="0">
      <p:cViewPr varScale="1">
        <p:scale>
          <a:sx n="137" d="100"/>
          <a:sy n="137" d="100"/>
        </p:scale>
        <p:origin x="353" y="7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32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68D523-4D3D-4F11-8579-2B4BF489780F}" type="datetimeFigureOut">
              <a:rPr lang="zh-CN" altLang="en-US" smtClean="0"/>
              <a:t>2021/6/22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20B82E-EF7D-4A61-B6BF-9954BCE8A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12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A77E-79FB-4BFF-B1F0-CFD29F30865E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93221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19592D1-04C7-4D6D-ABC4-83651DEF2C1B}" type="slidenum">
              <a:rPr lang="en-US" altLang="zh-CN" sz="1300">
                <a:solidFill>
                  <a:schemeClr val="tx1"/>
                </a:solidFill>
                <a:ea typeface="微软雅黑" panose="020B0503020204020204" pitchFamily="34" charset="-122"/>
              </a:rPr>
              <a:pPr eaLnBrk="1" hangingPunct="1"/>
              <a:t>3</a:t>
            </a:fld>
            <a:endParaRPr lang="en-US" altLang="zh-CN" sz="130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175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19592D1-04C7-4D6D-ABC4-83651DEF2C1B}" type="slidenum">
              <a:rPr lang="en-US" altLang="zh-CN" sz="1300">
                <a:solidFill>
                  <a:schemeClr val="tx1"/>
                </a:solidFill>
                <a:ea typeface="微软雅黑" panose="020B0503020204020204" pitchFamily="34" charset="-122"/>
              </a:rPr>
              <a:pPr eaLnBrk="1" hangingPunct="1"/>
              <a:t>5</a:t>
            </a:fld>
            <a:endParaRPr lang="en-US" altLang="zh-CN" sz="130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205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19592D1-04C7-4D6D-ABC4-83651DEF2C1B}" type="slidenum">
              <a:rPr lang="en-US" altLang="zh-CN" sz="1300">
                <a:solidFill>
                  <a:schemeClr val="tx1"/>
                </a:solidFill>
                <a:ea typeface="微软雅黑" panose="020B0503020204020204" pitchFamily="34" charset="-122"/>
              </a:rPr>
              <a:pPr eaLnBrk="1" hangingPunct="1"/>
              <a:t>6</a:t>
            </a:fld>
            <a:endParaRPr lang="en-US" altLang="zh-CN" sz="130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67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19592D1-04C7-4D6D-ABC4-83651DEF2C1B}" type="slidenum">
              <a:rPr lang="en-US" altLang="zh-CN" sz="1300">
                <a:solidFill>
                  <a:schemeClr val="tx1"/>
                </a:solidFill>
                <a:ea typeface="微软雅黑" panose="020B0503020204020204" pitchFamily="34" charset="-122"/>
              </a:rPr>
              <a:pPr eaLnBrk="1" hangingPunct="1"/>
              <a:t>7</a:t>
            </a:fld>
            <a:endParaRPr lang="en-US" altLang="zh-CN" sz="130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709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19592D1-04C7-4D6D-ABC4-83651DEF2C1B}" type="slidenum">
              <a:rPr lang="en-US" altLang="zh-CN" sz="1300">
                <a:solidFill>
                  <a:schemeClr val="tx1"/>
                </a:solidFill>
                <a:ea typeface="微软雅黑" panose="020B0503020204020204" pitchFamily="34" charset="-122"/>
              </a:rPr>
              <a:pPr eaLnBrk="1" hangingPunct="1"/>
              <a:t>8</a:t>
            </a:fld>
            <a:endParaRPr lang="en-US" altLang="zh-CN" sz="130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82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19592D1-04C7-4D6D-ABC4-83651DEF2C1B}" type="slidenum">
              <a:rPr lang="en-US" altLang="zh-CN" sz="1300">
                <a:solidFill>
                  <a:schemeClr val="tx1"/>
                </a:solidFill>
                <a:ea typeface="微软雅黑" panose="020B0503020204020204" pitchFamily="34" charset="-122"/>
              </a:rPr>
              <a:pPr eaLnBrk="1" hangingPunct="1"/>
              <a:t>9</a:t>
            </a:fld>
            <a:endParaRPr lang="en-US" altLang="zh-CN" sz="130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547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19592D1-04C7-4D6D-ABC4-83651DEF2C1B}" type="slidenum">
              <a:rPr lang="en-US" altLang="zh-CN" sz="1300">
                <a:solidFill>
                  <a:schemeClr val="tx1"/>
                </a:solidFill>
                <a:ea typeface="微软雅黑" panose="020B0503020204020204" pitchFamily="34" charset="-122"/>
              </a:rPr>
              <a:pPr eaLnBrk="1" hangingPunct="1"/>
              <a:t>10</a:t>
            </a:fld>
            <a:endParaRPr lang="en-US" altLang="zh-CN" sz="130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728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19592D1-04C7-4D6D-ABC4-83651DEF2C1B}" type="slidenum">
              <a:rPr lang="en-US" altLang="zh-CN" sz="1300">
                <a:solidFill>
                  <a:schemeClr val="tx1"/>
                </a:solidFill>
                <a:ea typeface="微软雅黑" panose="020B0503020204020204" pitchFamily="34" charset="-122"/>
              </a:rPr>
              <a:pPr eaLnBrk="1" hangingPunct="1"/>
              <a:t>11</a:t>
            </a:fld>
            <a:endParaRPr lang="en-US" altLang="zh-CN" sz="130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774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7087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2600" y="352358"/>
            <a:ext cx="109728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2000" tIns="72000" rIns="0" bIns="7200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CN" altLang="en-US" sz="24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algn="l"/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62207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19">
            <a:extLst>
              <a:ext uri="{FF2B5EF4-FFF2-40B4-BE49-F238E27FC236}">
                <a16:creationId xmlns:a16="http://schemas.microsoft.com/office/drawing/2014/main" id="{97F35A0B-FE2F-4668-904C-CC63AD1F0FC2}"/>
              </a:ext>
            </a:extLst>
          </p:cNvPr>
          <p:cNvSpPr/>
          <p:nvPr userDrawn="1"/>
        </p:nvSpPr>
        <p:spPr>
          <a:xfrm rot="10800000">
            <a:off x="-5" y="198849"/>
            <a:ext cx="12196230" cy="1531133"/>
          </a:xfrm>
          <a:custGeom>
            <a:avLst/>
            <a:gdLst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7674511 w 9143999"/>
              <a:gd name="connsiteY5" fmla="*/ 718908 h 2051818"/>
              <a:gd name="connsiteX6" fmla="*/ 9044856 w 9143999"/>
              <a:gd name="connsiteY6" fmla="*/ 57555 h 2051818"/>
              <a:gd name="connsiteX7" fmla="*/ 9143999 w 9143999"/>
              <a:gd name="connsiteY7" fmla="*/ 0 h 205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9" h="2051818">
                <a:moveTo>
                  <a:pt x="9143999" y="0"/>
                </a:moveTo>
                <a:lnTo>
                  <a:pt x="9143999" y="2051818"/>
                </a:lnTo>
                <a:lnTo>
                  <a:pt x="0" y="2051818"/>
                </a:lnTo>
                <a:lnTo>
                  <a:pt x="0" y="1204077"/>
                </a:lnTo>
                <a:lnTo>
                  <a:pt x="6027" y="1207403"/>
                </a:lnTo>
                <a:cubicBezTo>
                  <a:pt x="2066505" y="2238985"/>
                  <a:pt x="5621740" y="1499327"/>
                  <a:pt x="7674511" y="718908"/>
                </a:cubicBezTo>
                <a:cubicBezTo>
                  <a:pt x="8085065" y="562824"/>
                  <a:pt x="8552064" y="336225"/>
                  <a:pt x="9044856" y="57555"/>
                </a:cubicBezTo>
                <a:lnTo>
                  <a:pt x="9143999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80D81BFD-B01F-4BB2-897E-BCF698B4D939}"/>
              </a:ext>
            </a:extLst>
          </p:cNvPr>
          <p:cNvSpPr/>
          <p:nvPr userDrawn="1"/>
        </p:nvSpPr>
        <p:spPr>
          <a:xfrm rot="10800000">
            <a:off x="0" y="-5"/>
            <a:ext cx="12192000" cy="1582061"/>
          </a:xfrm>
          <a:custGeom>
            <a:avLst/>
            <a:gdLst>
              <a:gd name="connsiteX0" fmla="*/ 12192000 w 12192000"/>
              <a:gd name="connsiteY0" fmla="*/ 1487914 h 1487914"/>
              <a:gd name="connsiteX1" fmla="*/ 0 w 12192000"/>
              <a:gd name="connsiteY1" fmla="*/ 1487914 h 1487914"/>
              <a:gd name="connsiteX2" fmla="*/ 0 w 12192000"/>
              <a:gd name="connsiteY2" fmla="*/ 464687 h 1487914"/>
              <a:gd name="connsiteX3" fmla="*/ 400424 w 12192000"/>
              <a:gd name="connsiteY3" fmla="*/ 531990 h 1487914"/>
              <a:gd name="connsiteX4" fmla="*/ 11146976 w 12192000"/>
              <a:gd name="connsiteY4" fmla="*/ 187933 h 1487914"/>
              <a:gd name="connsiteX5" fmla="*/ 11921298 w 12192000"/>
              <a:gd name="connsiteY5" fmla="*/ 53786 h 1487914"/>
              <a:gd name="connsiteX6" fmla="*/ 12192000 w 12192000"/>
              <a:gd name="connsiteY6" fmla="*/ 0 h 1487914"/>
              <a:gd name="connsiteX7" fmla="*/ 12192000 w 12192000"/>
              <a:gd name="connsiteY7" fmla="*/ 1487914 h 1487914"/>
              <a:gd name="connsiteX0" fmla="*/ 12192000 w 12192000"/>
              <a:gd name="connsiteY0" fmla="*/ 1487914 h 1487914"/>
              <a:gd name="connsiteX1" fmla="*/ 0 w 12192000"/>
              <a:gd name="connsiteY1" fmla="*/ 1487914 h 1487914"/>
              <a:gd name="connsiteX2" fmla="*/ 0 w 12192000"/>
              <a:gd name="connsiteY2" fmla="*/ 464687 h 1487914"/>
              <a:gd name="connsiteX3" fmla="*/ 11146976 w 12192000"/>
              <a:gd name="connsiteY3" fmla="*/ 187933 h 1487914"/>
              <a:gd name="connsiteX4" fmla="*/ 11921298 w 12192000"/>
              <a:gd name="connsiteY4" fmla="*/ 53786 h 1487914"/>
              <a:gd name="connsiteX5" fmla="*/ 12192000 w 12192000"/>
              <a:gd name="connsiteY5" fmla="*/ 0 h 1487914"/>
              <a:gd name="connsiteX6" fmla="*/ 12192000 w 12192000"/>
              <a:gd name="connsiteY6" fmla="*/ 1487914 h 1487914"/>
              <a:gd name="connsiteX0" fmla="*/ 12192000 w 12192000"/>
              <a:gd name="connsiteY0" fmla="*/ 1487914 h 1487914"/>
              <a:gd name="connsiteX1" fmla="*/ 0 w 12192000"/>
              <a:gd name="connsiteY1" fmla="*/ 1487914 h 1487914"/>
              <a:gd name="connsiteX2" fmla="*/ 0 w 12192000"/>
              <a:gd name="connsiteY2" fmla="*/ 464687 h 1487914"/>
              <a:gd name="connsiteX3" fmla="*/ 11146976 w 12192000"/>
              <a:gd name="connsiteY3" fmla="*/ 187933 h 1487914"/>
              <a:gd name="connsiteX4" fmla="*/ 11921298 w 12192000"/>
              <a:gd name="connsiteY4" fmla="*/ 53786 h 1487914"/>
              <a:gd name="connsiteX5" fmla="*/ 12192000 w 12192000"/>
              <a:gd name="connsiteY5" fmla="*/ 0 h 1487914"/>
              <a:gd name="connsiteX6" fmla="*/ 12192000 w 12192000"/>
              <a:gd name="connsiteY6" fmla="*/ 1487914 h 1487914"/>
              <a:gd name="connsiteX0" fmla="*/ 12192000 w 12192000"/>
              <a:gd name="connsiteY0" fmla="*/ 1487914 h 1487914"/>
              <a:gd name="connsiteX1" fmla="*/ 0 w 12192000"/>
              <a:gd name="connsiteY1" fmla="*/ 1487914 h 1487914"/>
              <a:gd name="connsiteX2" fmla="*/ 0 w 12192000"/>
              <a:gd name="connsiteY2" fmla="*/ 464687 h 1487914"/>
              <a:gd name="connsiteX3" fmla="*/ 11146976 w 12192000"/>
              <a:gd name="connsiteY3" fmla="*/ 187933 h 1487914"/>
              <a:gd name="connsiteX4" fmla="*/ 11921298 w 12192000"/>
              <a:gd name="connsiteY4" fmla="*/ 53786 h 1487914"/>
              <a:gd name="connsiteX5" fmla="*/ 12192000 w 12192000"/>
              <a:gd name="connsiteY5" fmla="*/ 0 h 1487914"/>
              <a:gd name="connsiteX6" fmla="*/ 12192000 w 12192000"/>
              <a:gd name="connsiteY6" fmla="*/ 1487914 h 1487914"/>
              <a:gd name="connsiteX0" fmla="*/ 12192000 w 12366837"/>
              <a:gd name="connsiteY0" fmla="*/ 1560914 h 1560914"/>
              <a:gd name="connsiteX1" fmla="*/ 0 w 12366837"/>
              <a:gd name="connsiteY1" fmla="*/ 1560914 h 1560914"/>
              <a:gd name="connsiteX2" fmla="*/ 0 w 12366837"/>
              <a:gd name="connsiteY2" fmla="*/ 537687 h 1560914"/>
              <a:gd name="connsiteX3" fmla="*/ 11146976 w 12366837"/>
              <a:gd name="connsiteY3" fmla="*/ 260933 h 1560914"/>
              <a:gd name="connsiteX4" fmla="*/ 12192000 w 12366837"/>
              <a:gd name="connsiteY4" fmla="*/ 73000 h 1560914"/>
              <a:gd name="connsiteX5" fmla="*/ 12192000 w 12366837"/>
              <a:gd name="connsiteY5" fmla="*/ 1560914 h 1560914"/>
              <a:gd name="connsiteX0" fmla="*/ 12192000 w 12192000"/>
              <a:gd name="connsiteY0" fmla="*/ 1575972 h 1575972"/>
              <a:gd name="connsiteX1" fmla="*/ 0 w 12192000"/>
              <a:gd name="connsiteY1" fmla="*/ 1575972 h 1575972"/>
              <a:gd name="connsiteX2" fmla="*/ 0 w 12192000"/>
              <a:gd name="connsiteY2" fmla="*/ 552745 h 1575972"/>
              <a:gd name="connsiteX3" fmla="*/ 11146976 w 12192000"/>
              <a:gd name="connsiteY3" fmla="*/ 275991 h 1575972"/>
              <a:gd name="connsiteX4" fmla="*/ 12192000 w 12192000"/>
              <a:gd name="connsiteY4" fmla="*/ 88058 h 1575972"/>
              <a:gd name="connsiteX5" fmla="*/ 12192000 w 12192000"/>
              <a:gd name="connsiteY5" fmla="*/ 1575972 h 1575972"/>
              <a:gd name="connsiteX0" fmla="*/ 12192000 w 12192000"/>
              <a:gd name="connsiteY0" fmla="*/ 1487914 h 1487914"/>
              <a:gd name="connsiteX1" fmla="*/ 0 w 12192000"/>
              <a:gd name="connsiteY1" fmla="*/ 1487914 h 1487914"/>
              <a:gd name="connsiteX2" fmla="*/ 0 w 12192000"/>
              <a:gd name="connsiteY2" fmla="*/ 464687 h 1487914"/>
              <a:gd name="connsiteX3" fmla="*/ 12192000 w 12192000"/>
              <a:gd name="connsiteY3" fmla="*/ 0 h 1487914"/>
              <a:gd name="connsiteX4" fmla="*/ 12192000 w 12192000"/>
              <a:gd name="connsiteY4" fmla="*/ 1487914 h 1487914"/>
              <a:gd name="connsiteX0" fmla="*/ 12192000 w 12192000"/>
              <a:gd name="connsiteY0" fmla="*/ 1487914 h 1487914"/>
              <a:gd name="connsiteX1" fmla="*/ 0 w 12192000"/>
              <a:gd name="connsiteY1" fmla="*/ 1487914 h 1487914"/>
              <a:gd name="connsiteX2" fmla="*/ 0 w 12192000"/>
              <a:gd name="connsiteY2" fmla="*/ 464687 h 1487914"/>
              <a:gd name="connsiteX3" fmla="*/ 12192000 w 12192000"/>
              <a:gd name="connsiteY3" fmla="*/ 0 h 1487914"/>
              <a:gd name="connsiteX4" fmla="*/ 12192000 w 12192000"/>
              <a:gd name="connsiteY4" fmla="*/ 1487914 h 1487914"/>
              <a:gd name="connsiteX0" fmla="*/ 12192000 w 12192000"/>
              <a:gd name="connsiteY0" fmla="*/ 1487914 h 1487914"/>
              <a:gd name="connsiteX1" fmla="*/ 0 w 12192000"/>
              <a:gd name="connsiteY1" fmla="*/ 1487914 h 1487914"/>
              <a:gd name="connsiteX2" fmla="*/ 0 w 12192000"/>
              <a:gd name="connsiteY2" fmla="*/ 464687 h 1487914"/>
              <a:gd name="connsiteX3" fmla="*/ 12192000 w 12192000"/>
              <a:gd name="connsiteY3" fmla="*/ 0 h 1487914"/>
              <a:gd name="connsiteX4" fmla="*/ 12192000 w 12192000"/>
              <a:gd name="connsiteY4" fmla="*/ 1487914 h 1487914"/>
              <a:gd name="connsiteX0" fmla="*/ 12192000 w 12192000"/>
              <a:gd name="connsiteY0" fmla="*/ 1487914 h 1487914"/>
              <a:gd name="connsiteX1" fmla="*/ 0 w 12192000"/>
              <a:gd name="connsiteY1" fmla="*/ 1487914 h 1487914"/>
              <a:gd name="connsiteX2" fmla="*/ 0 w 12192000"/>
              <a:gd name="connsiteY2" fmla="*/ 464687 h 1487914"/>
              <a:gd name="connsiteX3" fmla="*/ 12192000 w 12192000"/>
              <a:gd name="connsiteY3" fmla="*/ 0 h 1487914"/>
              <a:gd name="connsiteX4" fmla="*/ 12192000 w 12192000"/>
              <a:gd name="connsiteY4" fmla="*/ 1487914 h 1487914"/>
              <a:gd name="connsiteX0" fmla="*/ 12192000 w 12192000"/>
              <a:gd name="connsiteY0" fmla="*/ 1487914 h 1487914"/>
              <a:gd name="connsiteX1" fmla="*/ 0 w 12192000"/>
              <a:gd name="connsiteY1" fmla="*/ 1487914 h 1487914"/>
              <a:gd name="connsiteX2" fmla="*/ 0 w 12192000"/>
              <a:gd name="connsiteY2" fmla="*/ 464687 h 1487914"/>
              <a:gd name="connsiteX3" fmla="*/ 12192000 w 12192000"/>
              <a:gd name="connsiteY3" fmla="*/ 0 h 1487914"/>
              <a:gd name="connsiteX4" fmla="*/ 12192000 w 12192000"/>
              <a:gd name="connsiteY4" fmla="*/ 1487914 h 1487914"/>
              <a:gd name="connsiteX0" fmla="*/ 12192000 w 12192000"/>
              <a:gd name="connsiteY0" fmla="*/ 1487914 h 1487914"/>
              <a:gd name="connsiteX1" fmla="*/ 0 w 12192000"/>
              <a:gd name="connsiteY1" fmla="*/ 1487914 h 1487914"/>
              <a:gd name="connsiteX2" fmla="*/ 0 w 12192000"/>
              <a:gd name="connsiteY2" fmla="*/ 464687 h 1487914"/>
              <a:gd name="connsiteX3" fmla="*/ 12192000 w 12192000"/>
              <a:gd name="connsiteY3" fmla="*/ 0 h 1487914"/>
              <a:gd name="connsiteX4" fmla="*/ 12192000 w 12192000"/>
              <a:gd name="connsiteY4" fmla="*/ 1487914 h 1487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1487914">
                <a:moveTo>
                  <a:pt x="12192000" y="1487914"/>
                </a:moveTo>
                <a:lnTo>
                  <a:pt x="0" y="1487914"/>
                </a:lnTo>
                <a:lnTo>
                  <a:pt x="0" y="464687"/>
                </a:lnTo>
                <a:cubicBezTo>
                  <a:pt x="1770742" y="740031"/>
                  <a:pt x="7460343" y="1105009"/>
                  <a:pt x="12192000" y="0"/>
                </a:cubicBezTo>
                <a:lnTo>
                  <a:pt x="12192000" y="1487914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800" dirty="0">
              <a:ea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749DFC0-FAEE-4545-9C02-DA31A7AFB7A0}"/>
              </a:ext>
            </a:extLst>
          </p:cNvPr>
          <p:cNvGrpSpPr/>
          <p:nvPr userDrawn="1"/>
        </p:nvGrpSpPr>
        <p:grpSpPr>
          <a:xfrm>
            <a:off x="1" y="6172200"/>
            <a:ext cx="12196231" cy="685800"/>
            <a:chOff x="1" y="3265418"/>
            <a:chExt cx="9143999" cy="2219421"/>
          </a:xfrm>
        </p:grpSpPr>
        <p:sp>
          <p:nvSpPr>
            <p:cNvPr id="10" name="任意多边形 14">
              <a:extLst>
                <a:ext uri="{FF2B5EF4-FFF2-40B4-BE49-F238E27FC236}">
                  <a16:creationId xmlns:a16="http://schemas.microsoft.com/office/drawing/2014/main" id="{ECD6A4BE-4C40-4FCB-A980-DE2DC4E997E3}"/>
                </a:ext>
              </a:extLst>
            </p:cNvPr>
            <p:cNvSpPr/>
            <p:nvPr/>
          </p:nvSpPr>
          <p:spPr>
            <a:xfrm>
              <a:off x="1" y="3265418"/>
              <a:ext cx="9143999" cy="2041136"/>
            </a:xfrm>
            <a:custGeom>
              <a:avLst/>
              <a:gdLst>
                <a:gd name="connsiteX0" fmla="*/ 9143999 w 9143999"/>
                <a:gd name="connsiteY0" fmla="*/ 0 h 2051818"/>
                <a:gd name="connsiteX1" fmla="*/ 9143999 w 9143999"/>
                <a:gd name="connsiteY1" fmla="*/ 2051818 h 2051818"/>
                <a:gd name="connsiteX2" fmla="*/ 0 w 9143999"/>
                <a:gd name="connsiteY2" fmla="*/ 2051818 h 2051818"/>
                <a:gd name="connsiteX3" fmla="*/ 0 w 9143999"/>
                <a:gd name="connsiteY3" fmla="*/ 1204077 h 2051818"/>
                <a:gd name="connsiteX4" fmla="*/ 6027 w 9143999"/>
                <a:gd name="connsiteY4" fmla="*/ 1207403 h 2051818"/>
                <a:gd name="connsiteX5" fmla="*/ 7674511 w 9143999"/>
                <a:gd name="connsiteY5" fmla="*/ 718908 h 2051818"/>
                <a:gd name="connsiteX6" fmla="*/ 9044856 w 9143999"/>
                <a:gd name="connsiteY6" fmla="*/ 57555 h 2051818"/>
                <a:gd name="connsiteX7" fmla="*/ 9143999 w 9143999"/>
                <a:gd name="connsiteY7" fmla="*/ 0 h 205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43999" h="2051818">
                  <a:moveTo>
                    <a:pt x="9143999" y="0"/>
                  </a:moveTo>
                  <a:lnTo>
                    <a:pt x="9143999" y="2051818"/>
                  </a:lnTo>
                  <a:lnTo>
                    <a:pt x="0" y="2051818"/>
                  </a:lnTo>
                  <a:lnTo>
                    <a:pt x="0" y="1204077"/>
                  </a:lnTo>
                  <a:lnTo>
                    <a:pt x="6027" y="1207403"/>
                  </a:lnTo>
                  <a:cubicBezTo>
                    <a:pt x="2066505" y="2238985"/>
                    <a:pt x="5621740" y="1499327"/>
                    <a:pt x="7674511" y="718908"/>
                  </a:cubicBezTo>
                  <a:cubicBezTo>
                    <a:pt x="8085065" y="562824"/>
                    <a:pt x="8552064" y="336225"/>
                    <a:pt x="9044856" y="57555"/>
                  </a:cubicBezTo>
                  <a:lnTo>
                    <a:pt x="9143999" y="0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任意多边形 17">
              <a:extLst>
                <a:ext uri="{FF2B5EF4-FFF2-40B4-BE49-F238E27FC236}">
                  <a16:creationId xmlns:a16="http://schemas.microsoft.com/office/drawing/2014/main" id="{78751DE8-0FF8-49B0-B7A7-EDEB91E34469}"/>
                </a:ext>
              </a:extLst>
            </p:cNvPr>
            <p:cNvSpPr/>
            <p:nvPr/>
          </p:nvSpPr>
          <p:spPr>
            <a:xfrm>
              <a:off x="1" y="3850390"/>
              <a:ext cx="9143999" cy="1634449"/>
            </a:xfrm>
            <a:custGeom>
              <a:avLst/>
              <a:gdLst>
                <a:gd name="connsiteX0" fmla="*/ 9143999 w 9143999"/>
                <a:gd name="connsiteY0" fmla="*/ 0 h 3478011"/>
                <a:gd name="connsiteX1" fmla="*/ 9143999 w 9143999"/>
                <a:gd name="connsiteY1" fmla="*/ 1393716 h 3478011"/>
                <a:gd name="connsiteX2" fmla="*/ 9143999 w 9143999"/>
                <a:gd name="connsiteY2" fmla="*/ 1513865 h 3478011"/>
                <a:gd name="connsiteX3" fmla="*/ 9143999 w 9143999"/>
                <a:gd name="connsiteY3" fmla="*/ 3478011 h 3478011"/>
                <a:gd name="connsiteX4" fmla="*/ 0 w 9143999"/>
                <a:gd name="connsiteY4" fmla="*/ 3478011 h 3478011"/>
                <a:gd name="connsiteX5" fmla="*/ 0 w 9143999"/>
                <a:gd name="connsiteY5" fmla="*/ 1513865 h 3478011"/>
                <a:gd name="connsiteX6" fmla="*/ 0 w 9143999"/>
                <a:gd name="connsiteY6" fmla="*/ 1393716 h 3478011"/>
                <a:gd name="connsiteX7" fmla="*/ 0 w 9143999"/>
                <a:gd name="connsiteY7" fmla="*/ 846204 h 3478011"/>
                <a:gd name="connsiteX8" fmla="*/ 303379 w 9143999"/>
                <a:gd name="connsiteY8" fmla="*/ 970246 h 3478011"/>
                <a:gd name="connsiteX9" fmla="*/ 8360497 w 9143999"/>
                <a:gd name="connsiteY9" fmla="*/ 342756 h 3478011"/>
                <a:gd name="connsiteX10" fmla="*/ 8941037 w 9143999"/>
                <a:gd name="connsiteY10" fmla="*/ 98098 h 3478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3999" h="3478011">
                  <a:moveTo>
                    <a:pt x="9143999" y="0"/>
                  </a:moveTo>
                  <a:lnTo>
                    <a:pt x="9143999" y="1393716"/>
                  </a:lnTo>
                  <a:lnTo>
                    <a:pt x="9143999" y="1513865"/>
                  </a:lnTo>
                  <a:lnTo>
                    <a:pt x="9143999" y="3478011"/>
                  </a:lnTo>
                  <a:lnTo>
                    <a:pt x="0" y="3478011"/>
                  </a:lnTo>
                  <a:lnTo>
                    <a:pt x="0" y="1513865"/>
                  </a:lnTo>
                  <a:lnTo>
                    <a:pt x="0" y="1393716"/>
                  </a:lnTo>
                  <a:lnTo>
                    <a:pt x="0" y="846204"/>
                  </a:lnTo>
                  <a:lnTo>
                    <a:pt x="303379" y="970246"/>
                  </a:lnTo>
                  <a:cubicBezTo>
                    <a:pt x="2685816" y="1852356"/>
                    <a:pt x="6241504" y="1135756"/>
                    <a:pt x="8360497" y="342756"/>
                  </a:cubicBezTo>
                  <a:cubicBezTo>
                    <a:pt x="8544757" y="273800"/>
                    <a:pt x="8739002" y="191802"/>
                    <a:pt x="8941037" y="98098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800"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F37AD40E-2036-45B7-BC94-D0322D23B78D}"/>
              </a:ext>
            </a:extLst>
          </p:cNvPr>
          <p:cNvSpPr/>
          <p:nvPr userDrawn="1"/>
        </p:nvSpPr>
        <p:spPr>
          <a:xfrm>
            <a:off x="590709" y="6567340"/>
            <a:ext cx="4342407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altLang="zh-CN" sz="900" b="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Human-like Controllable Image Captioning with Verb-specific Semantic Roles</a:t>
            </a:r>
            <a:endParaRPr lang="zh-CN" altLang="en-US" sz="900" b="0" kern="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8CEF37C-5C22-41BE-A198-9DB33FF78D68}"/>
              </a:ext>
            </a:extLst>
          </p:cNvPr>
          <p:cNvSpPr txBox="1"/>
          <p:nvPr userDrawn="1"/>
        </p:nvSpPr>
        <p:spPr>
          <a:xfrm>
            <a:off x="11387205" y="6553200"/>
            <a:ext cx="253933" cy="231946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lIns="72000" tIns="72000" rIns="72000" bIns="72000" rtlCol="0" anchor="ctr">
            <a:noAutofit/>
          </a:bodyPr>
          <a:lstStyle/>
          <a:p>
            <a:pPr algn="ctr"/>
            <a:fld id="{CE5B7511-CC96-41DE-A965-D9C44FD5C89D}" type="slidenum">
              <a:rPr lang="zh-CN" altLang="en-US" sz="8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‹#›</a:t>
            </a:fld>
            <a:endParaRPr lang="zh-CN" altLang="en-US" sz="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670119-5D26-47FF-826F-72F33482DBD4}"/>
              </a:ext>
            </a:extLst>
          </p:cNvPr>
          <p:cNvPicPr>
            <a:picLocks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203200"/>
            <a:ext cx="5842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148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333" userDrawn="1">
          <p15:clr>
            <a:srgbClr val="F26B43"/>
          </p15:clr>
        </p15:guide>
        <p15:guide id="2" pos="34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hyperlink" Target="https://www.jiqizhixin.com/articles/2018-05-10-6" TargetMode="External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841B3B9-1E93-4ECD-A7BF-9136102501C4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11264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89F823EF-0721-448F-B5C1-B945375231E6}"/>
              </a:ext>
            </a:extLst>
          </p:cNvPr>
          <p:cNvGrpSpPr/>
          <p:nvPr/>
        </p:nvGrpSpPr>
        <p:grpSpPr>
          <a:xfrm>
            <a:off x="0" y="2014917"/>
            <a:ext cx="12192000" cy="4843083"/>
            <a:chOff x="0" y="3312958"/>
            <a:chExt cx="12192000" cy="3830792"/>
          </a:xfrm>
        </p:grpSpPr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7842A79C-4014-419F-939E-93F9E3B2379D}"/>
                </a:ext>
              </a:extLst>
            </p:cNvPr>
            <p:cNvSpPr/>
            <p:nvPr/>
          </p:nvSpPr>
          <p:spPr>
            <a:xfrm flipH="1">
              <a:off x="0" y="3312958"/>
              <a:ext cx="12192000" cy="1725442"/>
            </a:xfrm>
            <a:custGeom>
              <a:avLst/>
              <a:gdLst>
                <a:gd name="connsiteX0" fmla="*/ 12192000 w 12192000"/>
                <a:gd name="connsiteY0" fmla="*/ 1085850 h 2432050"/>
                <a:gd name="connsiteX1" fmla="*/ 12192000 w 12192000"/>
                <a:gd name="connsiteY1" fmla="*/ 921385 h 2432050"/>
                <a:gd name="connsiteX2" fmla="*/ 6939915 w 12192000"/>
                <a:gd name="connsiteY2" fmla="*/ 2085975 h 2432050"/>
                <a:gd name="connsiteX3" fmla="*/ 0 w 12192000"/>
                <a:gd name="connsiteY3" fmla="*/ 0 h 2432050"/>
                <a:gd name="connsiteX4" fmla="*/ 0 w 12192000"/>
                <a:gd name="connsiteY4" fmla="*/ 1098550 h 2432050"/>
                <a:gd name="connsiteX5" fmla="*/ 6022975 w 12192000"/>
                <a:gd name="connsiteY5" fmla="*/ 2435860 h 2432050"/>
                <a:gd name="connsiteX6" fmla="*/ 12192000 w 12192000"/>
                <a:gd name="connsiteY6" fmla="*/ 1085850 h 243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432050">
                  <a:moveTo>
                    <a:pt x="12192000" y="1085850"/>
                  </a:moveTo>
                  <a:lnTo>
                    <a:pt x="12192000" y="921385"/>
                  </a:lnTo>
                  <a:cubicBezTo>
                    <a:pt x="10547985" y="1675765"/>
                    <a:pt x="8780780" y="2085975"/>
                    <a:pt x="6939915" y="2085975"/>
                  </a:cubicBezTo>
                  <a:cubicBezTo>
                    <a:pt x="4451350" y="2085975"/>
                    <a:pt x="2096135" y="1336040"/>
                    <a:pt x="0" y="0"/>
                  </a:cubicBezTo>
                  <a:lnTo>
                    <a:pt x="0" y="1098550"/>
                  </a:lnTo>
                  <a:cubicBezTo>
                    <a:pt x="1849120" y="1959610"/>
                    <a:pt x="3884930" y="2435860"/>
                    <a:pt x="6022975" y="2435860"/>
                  </a:cubicBezTo>
                  <a:cubicBezTo>
                    <a:pt x="8217535" y="2436495"/>
                    <a:pt x="10935335" y="1819275"/>
                    <a:pt x="12192000" y="1085850"/>
                  </a:cubicBez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0ED815D2-6843-4633-BFAB-D0B4D03CA4A4}"/>
                </a:ext>
              </a:extLst>
            </p:cNvPr>
            <p:cNvSpPr/>
            <p:nvPr/>
          </p:nvSpPr>
          <p:spPr>
            <a:xfrm flipH="1">
              <a:off x="0" y="4054548"/>
              <a:ext cx="12192000" cy="3089202"/>
            </a:xfrm>
            <a:custGeom>
              <a:avLst/>
              <a:gdLst>
                <a:gd name="connsiteX0" fmla="*/ 12191368 w 12192000"/>
                <a:gd name="connsiteY0" fmla="*/ 0 h 3089202"/>
                <a:gd name="connsiteX1" fmla="*/ 12069968 w 12192000"/>
                <a:gd name="connsiteY1" fmla="*/ 48278 h 3089202"/>
                <a:gd name="connsiteX2" fmla="*/ 6022975 w 12192000"/>
                <a:gd name="connsiteY2" fmla="*/ 957527 h 3089202"/>
                <a:gd name="connsiteX3" fmla="*/ 0 w 12192000"/>
                <a:gd name="connsiteY3" fmla="*/ 8759 h 3089202"/>
                <a:gd name="connsiteX4" fmla="*/ 0 w 12192000"/>
                <a:gd name="connsiteY4" fmla="*/ 3089202 h 3089202"/>
                <a:gd name="connsiteX5" fmla="*/ 12192000 w 12192000"/>
                <a:gd name="connsiteY5" fmla="*/ 3089202 h 3089202"/>
                <a:gd name="connsiteX6" fmla="*/ 12191368 w 12192000"/>
                <a:gd name="connsiteY6" fmla="*/ 0 h 308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3089202">
                  <a:moveTo>
                    <a:pt x="12191368" y="0"/>
                  </a:moveTo>
                  <a:lnTo>
                    <a:pt x="12069968" y="48278"/>
                  </a:lnTo>
                  <a:cubicBezTo>
                    <a:pt x="10765984" y="547025"/>
                    <a:pt x="8148955" y="957964"/>
                    <a:pt x="6022975" y="957527"/>
                  </a:cubicBezTo>
                  <a:cubicBezTo>
                    <a:pt x="3884930" y="957527"/>
                    <a:pt x="1849120" y="619647"/>
                    <a:pt x="0" y="8759"/>
                  </a:cubicBezTo>
                  <a:lnTo>
                    <a:pt x="0" y="3089202"/>
                  </a:lnTo>
                  <a:lnTo>
                    <a:pt x="12192000" y="3089202"/>
                  </a:lnTo>
                  <a:lnTo>
                    <a:pt x="12191368" y="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2D333133-B779-4DA1-80BA-DF6BFCB972EA}"/>
              </a:ext>
            </a:extLst>
          </p:cNvPr>
          <p:cNvSpPr txBox="1"/>
          <p:nvPr/>
        </p:nvSpPr>
        <p:spPr>
          <a:xfrm>
            <a:off x="3089810" y="5406785"/>
            <a:ext cx="3180101" cy="6251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Zhejiang University, Tencent AI Lab</a:t>
            </a:r>
          </a:p>
          <a:p>
            <a:pPr algn="ctr">
              <a:lnSpc>
                <a:spcPct val="130000"/>
              </a:lnSpc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CVPR 2021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7791BA2-8CEC-4F32-AD60-C7C15DC4AB94}"/>
              </a:ext>
            </a:extLst>
          </p:cNvPr>
          <p:cNvSpPr txBox="1"/>
          <p:nvPr/>
        </p:nvSpPr>
        <p:spPr>
          <a:xfrm>
            <a:off x="1216503" y="4511569"/>
            <a:ext cx="6933437" cy="83099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r" eaLnBrk="0" hangingPunct="0">
              <a:defRPr sz="20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algn="r" eaLnBrk="0" hangingPunct="0">
              <a:defRPr sz="20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algn="r" eaLnBrk="0" hangingPunct="0">
              <a:defRPr sz="20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algn="r" eaLnBrk="0" hangingPunct="0">
              <a:defRPr sz="20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457200" algn="r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6pPr>
            <a:lvl7pPr marL="914400" algn="r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7pPr>
            <a:lvl8pPr marL="1371600" algn="r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8pPr>
            <a:lvl9pPr marL="1828800" algn="r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9pPr>
          </a:lstStyle>
          <a:p>
            <a:pPr algn="ctr"/>
            <a:r>
              <a:rPr lang="en-US" altLang="zh-CN" sz="2400" dirty="0">
                <a:sym typeface="微软雅黑" panose="020B0503020204020204" pitchFamily="34" charset="-122"/>
              </a:rPr>
              <a:t>Human-like Controllable Image Captioning </a:t>
            </a:r>
          </a:p>
          <a:p>
            <a:pPr algn="ctr"/>
            <a:r>
              <a:rPr lang="en-US" altLang="zh-CN" sz="2400" dirty="0">
                <a:sym typeface="微软雅黑" panose="020B0503020204020204" pitchFamily="34" charset="-122"/>
              </a:rPr>
              <a:t>with Verb-specific Semantic Roles</a:t>
            </a:r>
            <a:endParaRPr lang="zh-CN" altLang="en-US" sz="2400" dirty="0">
              <a:sym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D1B4BE7-4A15-47AE-85CA-5014243D0873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0" y="4889500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704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6" name="标题 72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微软雅黑" panose="020B0503020204020204" pitchFamily="34" charset="-122"/>
              </a:rPr>
              <a:t>Experiments</a:t>
            </a:r>
            <a:endParaRPr lang="zh-CN" altLang="en-US" dirty="0"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58DED0F-5993-4785-9ADA-53C68D776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021" y="2409704"/>
            <a:ext cx="9258542" cy="285757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309B793-9C8D-409A-A211-1A6370E660E4}"/>
              </a:ext>
            </a:extLst>
          </p:cNvPr>
          <p:cNvSpPr/>
          <p:nvPr/>
        </p:nvSpPr>
        <p:spPr>
          <a:xfrm>
            <a:off x="1419021" y="1867065"/>
            <a:ext cx="5947453" cy="2976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20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Performance Comparison</a:t>
            </a:r>
            <a:endParaRPr lang="zh-CN" altLang="en-US" sz="2000"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111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6" name="标题 72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微软雅黑" panose="020B0503020204020204" pitchFamily="34" charset="-122"/>
              </a:rPr>
              <a:t>Experiments</a:t>
            </a:r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309B793-9C8D-409A-A211-1A6370E660E4}"/>
              </a:ext>
            </a:extLst>
          </p:cNvPr>
          <p:cNvSpPr/>
          <p:nvPr/>
        </p:nvSpPr>
        <p:spPr>
          <a:xfrm>
            <a:off x="1419021" y="1867065"/>
            <a:ext cx="5947453" cy="2976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20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Examples</a:t>
            </a:r>
            <a:endParaRPr lang="zh-CN" altLang="en-US" sz="2000"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88CD9F5-03A4-40B6-ABB2-ABF418C27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1516" y="2335664"/>
            <a:ext cx="4543206" cy="362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38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AEE4E2-05B2-44D9-B5CD-EBCE171D224A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35E9F65E-B396-4A97-B130-B9A77EE08609}"/>
              </a:ext>
            </a:extLst>
          </p:cNvPr>
          <p:cNvGrpSpPr/>
          <p:nvPr/>
        </p:nvGrpSpPr>
        <p:grpSpPr>
          <a:xfrm>
            <a:off x="0" y="3124200"/>
            <a:ext cx="12192000" cy="3733800"/>
            <a:chOff x="0" y="3312958"/>
            <a:chExt cx="12192000" cy="3830792"/>
          </a:xfrm>
        </p:grpSpPr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3720AC70-6329-4EC8-BC2A-A413D6317EBE}"/>
                </a:ext>
              </a:extLst>
            </p:cNvPr>
            <p:cNvSpPr/>
            <p:nvPr/>
          </p:nvSpPr>
          <p:spPr>
            <a:xfrm flipH="1">
              <a:off x="0" y="3312958"/>
              <a:ext cx="12192000" cy="1725442"/>
            </a:xfrm>
            <a:custGeom>
              <a:avLst/>
              <a:gdLst>
                <a:gd name="connsiteX0" fmla="*/ 12192000 w 12192000"/>
                <a:gd name="connsiteY0" fmla="*/ 1085850 h 2432050"/>
                <a:gd name="connsiteX1" fmla="*/ 12192000 w 12192000"/>
                <a:gd name="connsiteY1" fmla="*/ 921385 h 2432050"/>
                <a:gd name="connsiteX2" fmla="*/ 6939915 w 12192000"/>
                <a:gd name="connsiteY2" fmla="*/ 2085975 h 2432050"/>
                <a:gd name="connsiteX3" fmla="*/ 0 w 12192000"/>
                <a:gd name="connsiteY3" fmla="*/ 0 h 2432050"/>
                <a:gd name="connsiteX4" fmla="*/ 0 w 12192000"/>
                <a:gd name="connsiteY4" fmla="*/ 1098550 h 2432050"/>
                <a:gd name="connsiteX5" fmla="*/ 6022975 w 12192000"/>
                <a:gd name="connsiteY5" fmla="*/ 2435860 h 2432050"/>
                <a:gd name="connsiteX6" fmla="*/ 12192000 w 12192000"/>
                <a:gd name="connsiteY6" fmla="*/ 1085850 h 243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432050">
                  <a:moveTo>
                    <a:pt x="12192000" y="1085850"/>
                  </a:moveTo>
                  <a:lnTo>
                    <a:pt x="12192000" y="921385"/>
                  </a:lnTo>
                  <a:cubicBezTo>
                    <a:pt x="10547985" y="1675765"/>
                    <a:pt x="8780780" y="2085975"/>
                    <a:pt x="6939915" y="2085975"/>
                  </a:cubicBezTo>
                  <a:cubicBezTo>
                    <a:pt x="4451350" y="2085975"/>
                    <a:pt x="2096135" y="1336040"/>
                    <a:pt x="0" y="0"/>
                  </a:cubicBezTo>
                  <a:lnTo>
                    <a:pt x="0" y="1098550"/>
                  </a:lnTo>
                  <a:cubicBezTo>
                    <a:pt x="1849120" y="1959610"/>
                    <a:pt x="3884930" y="2435860"/>
                    <a:pt x="6022975" y="2435860"/>
                  </a:cubicBezTo>
                  <a:cubicBezTo>
                    <a:pt x="8217535" y="2436495"/>
                    <a:pt x="10935335" y="1819275"/>
                    <a:pt x="12192000" y="1085850"/>
                  </a:cubicBez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683B3BE-7017-4283-9708-128F0BE3ADE0}"/>
                </a:ext>
              </a:extLst>
            </p:cNvPr>
            <p:cNvSpPr/>
            <p:nvPr/>
          </p:nvSpPr>
          <p:spPr>
            <a:xfrm flipH="1">
              <a:off x="0" y="4054548"/>
              <a:ext cx="12192000" cy="3089202"/>
            </a:xfrm>
            <a:custGeom>
              <a:avLst/>
              <a:gdLst>
                <a:gd name="connsiteX0" fmla="*/ 12191368 w 12192000"/>
                <a:gd name="connsiteY0" fmla="*/ 0 h 3089202"/>
                <a:gd name="connsiteX1" fmla="*/ 12069968 w 12192000"/>
                <a:gd name="connsiteY1" fmla="*/ 48278 h 3089202"/>
                <a:gd name="connsiteX2" fmla="*/ 6022975 w 12192000"/>
                <a:gd name="connsiteY2" fmla="*/ 957527 h 3089202"/>
                <a:gd name="connsiteX3" fmla="*/ 0 w 12192000"/>
                <a:gd name="connsiteY3" fmla="*/ 8759 h 3089202"/>
                <a:gd name="connsiteX4" fmla="*/ 0 w 12192000"/>
                <a:gd name="connsiteY4" fmla="*/ 3089202 h 3089202"/>
                <a:gd name="connsiteX5" fmla="*/ 12192000 w 12192000"/>
                <a:gd name="connsiteY5" fmla="*/ 3089202 h 3089202"/>
                <a:gd name="connsiteX6" fmla="*/ 12191368 w 12192000"/>
                <a:gd name="connsiteY6" fmla="*/ 0 h 308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3089202">
                  <a:moveTo>
                    <a:pt x="12191368" y="0"/>
                  </a:moveTo>
                  <a:lnTo>
                    <a:pt x="12069968" y="48278"/>
                  </a:lnTo>
                  <a:cubicBezTo>
                    <a:pt x="10765984" y="547025"/>
                    <a:pt x="8148955" y="957964"/>
                    <a:pt x="6022975" y="957527"/>
                  </a:cubicBezTo>
                  <a:cubicBezTo>
                    <a:pt x="3884930" y="957527"/>
                    <a:pt x="1849120" y="619647"/>
                    <a:pt x="0" y="8759"/>
                  </a:cubicBezTo>
                  <a:lnTo>
                    <a:pt x="0" y="3089202"/>
                  </a:lnTo>
                  <a:lnTo>
                    <a:pt x="12192000" y="3089202"/>
                  </a:lnTo>
                  <a:lnTo>
                    <a:pt x="12191368" y="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3B29B564-2786-4802-8423-6A331BB437F8}"/>
              </a:ext>
            </a:extLst>
          </p:cNvPr>
          <p:cNvSpPr txBox="1"/>
          <p:nvPr/>
        </p:nvSpPr>
        <p:spPr>
          <a:xfrm>
            <a:off x="1449401" y="5796453"/>
            <a:ext cx="723275" cy="345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张亚东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525000" y="5279901"/>
            <a:ext cx="2228139" cy="123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eaLnBrk="0" hangingPunct="0">
              <a:lnSpc>
                <a:spcPct val="120000"/>
              </a:lnSpc>
            </a:pPr>
            <a:r>
              <a:rPr lang="zh-CN" altLang="en-US" sz="4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  <a:sym typeface="微软雅黑" panose="020B0503020204020204" pitchFamily="34" charset="-122"/>
              </a:rPr>
              <a:t>谢谢聆听</a:t>
            </a:r>
            <a:endParaRPr lang="en-US" altLang="zh-CN" sz="40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Arial" pitchFamily="34" charset="0"/>
              <a:sym typeface="微软雅黑" panose="020B0503020204020204" pitchFamily="34" charset="-122"/>
            </a:endParaRPr>
          </a:p>
          <a:p>
            <a:pPr algn="r"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  <a:sym typeface="微软雅黑" panose="020B0503020204020204" pitchFamily="34" charset="-122"/>
              </a:rPr>
              <a:t>Thank You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  <a:sym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D1CEB51-C016-4504-8A18-B0D4F6543C55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566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91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 bwMode="auto">
          <a:xfrm>
            <a:off x="0" y="0"/>
            <a:ext cx="5892801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 bwMode="auto">
          <a:xfrm rot="5400000" flipV="1">
            <a:off x="1870073" y="-1870071"/>
            <a:ext cx="1238251" cy="4978398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 bwMode="auto">
          <a:xfrm rot="5400000">
            <a:off x="1879593" y="3759200"/>
            <a:ext cx="1219201" cy="497839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524000" y="1070224"/>
            <a:ext cx="2754050" cy="4646991"/>
            <a:chOff x="0" y="1111187"/>
            <a:chExt cx="2754050" cy="4646991"/>
          </a:xfrm>
        </p:grpSpPr>
        <p:sp>
          <p:nvSpPr>
            <p:cNvPr id="48" name="椭圆 47"/>
            <p:cNvSpPr/>
            <p:nvPr/>
          </p:nvSpPr>
          <p:spPr>
            <a:xfrm>
              <a:off x="2450246" y="4863799"/>
              <a:ext cx="200570" cy="200570"/>
            </a:xfrm>
            <a:prstGeom prst="ellipse">
              <a:avLst/>
            </a:prstGeom>
            <a:solidFill>
              <a:schemeClr val="bg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0" y="1111187"/>
              <a:ext cx="312134" cy="312134"/>
            </a:xfrm>
            <a:prstGeom prst="ellipse">
              <a:avLst/>
            </a:prstGeom>
            <a:solidFill>
              <a:schemeClr val="bg1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1114320" y="1611397"/>
              <a:ext cx="904679" cy="904679"/>
            </a:xfrm>
            <a:prstGeom prst="ellipse">
              <a:avLst/>
            </a:pr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854236" y="5460064"/>
              <a:ext cx="298114" cy="298114"/>
            </a:xfrm>
            <a:prstGeom prst="ellipse">
              <a:avLst/>
            </a:prstGeom>
            <a:solidFill>
              <a:schemeClr val="bg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2313236" y="1194804"/>
              <a:ext cx="440814" cy="440814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D905CBE9-9FC7-401E-928D-24E497988093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7282"/>
            <a:ext cx="5312229" cy="390538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C08D59D-9BF6-4066-83B2-C1CAF89FC7D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6018"/>
            <a:ext cx="6648450" cy="3905964"/>
          </a:xfrm>
          <a:prstGeom prst="rect">
            <a:avLst/>
          </a:prstGeom>
        </p:spPr>
      </p:pic>
      <p:sp>
        <p:nvSpPr>
          <p:cNvPr id="39" name="任意多边形 38"/>
          <p:cNvSpPr/>
          <p:nvPr/>
        </p:nvSpPr>
        <p:spPr>
          <a:xfrm rot="16200000">
            <a:off x="1629971" y="1470438"/>
            <a:ext cx="6858003" cy="3917120"/>
          </a:xfrm>
          <a:custGeom>
            <a:avLst/>
            <a:gdLst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7674511 w 9143999"/>
              <a:gd name="connsiteY5" fmla="*/ 718908 h 2051818"/>
              <a:gd name="connsiteX6" fmla="*/ 9044856 w 9143999"/>
              <a:gd name="connsiteY6" fmla="*/ 57555 h 2051818"/>
              <a:gd name="connsiteX7" fmla="*/ 9143999 w 9143999"/>
              <a:gd name="connsiteY7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9044856 w 9143999"/>
              <a:gd name="connsiteY5" fmla="*/ 57555 h 2051818"/>
              <a:gd name="connsiteX6" fmla="*/ 9143999 w 9143999"/>
              <a:gd name="connsiteY6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9143999 w 9143999"/>
              <a:gd name="connsiteY5" fmla="*/ 0 h 2051818"/>
              <a:gd name="connsiteX0" fmla="*/ 9143999 w 9143999"/>
              <a:gd name="connsiteY0" fmla="*/ 130228 h 2182046"/>
              <a:gd name="connsiteX1" fmla="*/ 9143999 w 9143999"/>
              <a:gd name="connsiteY1" fmla="*/ 2182046 h 2182046"/>
              <a:gd name="connsiteX2" fmla="*/ 0 w 9143999"/>
              <a:gd name="connsiteY2" fmla="*/ 2182046 h 2182046"/>
              <a:gd name="connsiteX3" fmla="*/ 0 w 9143999"/>
              <a:gd name="connsiteY3" fmla="*/ 1334305 h 2182046"/>
              <a:gd name="connsiteX4" fmla="*/ 6027 w 9143999"/>
              <a:gd name="connsiteY4" fmla="*/ 0 h 2182046"/>
              <a:gd name="connsiteX5" fmla="*/ 9143999 w 9143999"/>
              <a:gd name="connsiteY5" fmla="*/ 130228 h 2182046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25380 w 9143999"/>
              <a:gd name="connsiteY4" fmla="*/ 54648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25380 w 9143999"/>
              <a:gd name="connsiteY4" fmla="*/ 54648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25380 w 9143999"/>
              <a:gd name="connsiteY4" fmla="*/ 54648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25380 w 9143999"/>
              <a:gd name="connsiteY4" fmla="*/ 54648 h 2051818"/>
              <a:gd name="connsiteX5" fmla="*/ 9143999 w 9143999"/>
              <a:gd name="connsiteY5" fmla="*/ 0 h 2051818"/>
              <a:gd name="connsiteX0" fmla="*/ 9124647 w 9143999"/>
              <a:gd name="connsiteY0" fmla="*/ 0 h 2127943"/>
              <a:gd name="connsiteX1" fmla="*/ 9143999 w 9143999"/>
              <a:gd name="connsiteY1" fmla="*/ 2127943 h 2127943"/>
              <a:gd name="connsiteX2" fmla="*/ 0 w 9143999"/>
              <a:gd name="connsiteY2" fmla="*/ 2127943 h 2127943"/>
              <a:gd name="connsiteX3" fmla="*/ 0 w 9143999"/>
              <a:gd name="connsiteY3" fmla="*/ 1280202 h 2127943"/>
              <a:gd name="connsiteX4" fmla="*/ 25380 w 9143999"/>
              <a:gd name="connsiteY4" fmla="*/ 130773 h 2127943"/>
              <a:gd name="connsiteX5" fmla="*/ 9124647 w 9143999"/>
              <a:gd name="connsiteY5" fmla="*/ 0 h 2127943"/>
              <a:gd name="connsiteX0" fmla="*/ 9124647 w 9143999"/>
              <a:gd name="connsiteY0" fmla="*/ 0 h 2127943"/>
              <a:gd name="connsiteX1" fmla="*/ 9143999 w 9143999"/>
              <a:gd name="connsiteY1" fmla="*/ 2127943 h 2127943"/>
              <a:gd name="connsiteX2" fmla="*/ 0 w 9143999"/>
              <a:gd name="connsiteY2" fmla="*/ 2127943 h 2127943"/>
              <a:gd name="connsiteX3" fmla="*/ 0 w 9143999"/>
              <a:gd name="connsiteY3" fmla="*/ 1280202 h 2127943"/>
              <a:gd name="connsiteX4" fmla="*/ 25380 w 9143999"/>
              <a:gd name="connsiteY4" fmla="*/ 130773 h 2127943"/>
              <a:gd name="connsiteX5" fmla="*/ 9124647 w 9143999"/>
              <a:gd name="connsiteY5" fmla="*/ 0 h 2127943"/>
              <a:gd name="connsiteX0" fmla="*/ 9124647 w 9143999"/>
              <a:gd name="connsiteY0" fmla="*/ 0 h 2127943"/>
              <a:gd name="connsiteX1" fmla="*/ 9143999 w 9143999"/>
              <a:gd name="connsiteY1" fmla="*/ 2127943 h 2127943"/>
              <a:gd name="connsiteX2" fmla="*/ 0 w 9143999"/>
              <a:gd name="connsiteY2" fmla="*/ 2127943 h 2127943"/>
              <a:gd name="connsiteX3" fmla="*/ 0 w 9143999"/>
              <a:gd name="connsiteY3" fmla="*/ 1280202 h 2127943"/>
              <a:gd name="connsiteX4" fmla="*/ 6028 w 9143999"/>
              <a:gd name="connsiteY4" fmla="*/ 11147 h 2127943"/>
              <a:gd name="connsiteX5" fmla="*/ 9124647 w 9143999"/>
              <a:gd name="connsiteY5" fmla="*/ 0 h 2127943"/>
              <a:gd name="connsiteX0" fmla="*/ 9138134 w 9157486"/>
              <a:gd name="connsiteY0" fmla="*/ 0 h 2127943"/>
              <a:gd name="connsiteX1" fmla="*/ 9157486 w 9157486"/>
              <a:gd name="connsiteY1" fmla="*/ 2127943 h 2127943"/>
              <a:gd name="connsiteX2" fmla="*/ 13487 w 9157486"/>
              <a:gd name="connsiteY2" fmla="*/ 2127943 h 2127943"/>
              <a:gd name="connsiteX3" fmla="*/ 13487 w 9157486"/>
              <a:gd name="connsiteY3" fmla="*/ 1280202 h 2127943"/>
              <a:gd name="connsiteX4" fmla="*/ 163 w 9157486"/>
              <a:gd name="connsiteY4" fmla="*/ 141648 h 2127943"/>
              <a:gd name="connsiteX5" fmla="*/ 9138134 w 9157486"/>
              <a:gd name="connsiteY5" fmla="*/ 0 h 2127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57486" h="2127943">
                <a:moveTo>
                  <a:pt x="9138134" y="0"/>
                </a:moveTo>
                <a:lnTo>
                  <a:pt x="9157486" y="2127943"/>
                </a:lnTo>
                <a:lnTo>
                  <a:pt x="13487" y="2127943"/>
                </a:lnTo>
                <a:lnTo>
                  <a:pt x="13487" y="1280202"/>
                </a:lnTo>
                <a:cubicBezTo>
                  <a:pt x="15496" y="857184"/>
                  <a:pt x="-1846" y="564666"/>
                  <a:pt x="163" y="141648"/>
                </a:cubicBezTo>
                <a:cubicBezTo>
                  <a:pt x="3568670" y="1577063"/>
                  <a:pt x="7137176" y="1131097"/>
                  <a:pt x="9138134" y="0"/>
                </a:cubicBez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4" name="任意多边形 43"/>
          <p:cNvSpPr/>
          <p:nvPr/>
        </p:nvSpPr>
        <p:spPr>
          <a:xfrm rot="16200000">
            <a:off x="3793994" y="-16037"/>
            <a:ext cx="6868899" cy="6879174"/>
          </a:xfrm>
          <a:custGeom>
            <a:avLst/>
            <a:gdLst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227535 w 6858000"/>
              <a:gd name="connsiteY16" fmla="*/ 1166258 h 6459417"/>
              <a:gd name="connsiteX17" fmla="*/ 6270374 w 6858000"/>
              <a:gd name="connsiteY17" fmla="*/ 412001 h 6459417"/>
              <a:gd name="connsiteX18" fmla="*/ 6705779 w 6858000"/>
              <a:gd name="connsiteY18" fmla="*/ 117916 h 6459417"/>
              <a:gd name="connsiteX0" fmla="*/ 6858000 w 6941935"/>
              <a:gd name="connsiteY0" fmla="*/ 56823 h 6516240"/>
              <a:gd name="connsiteX1" fmla="*/ 6858000 w 6941935"/>
              <a:gd name="connsiteY1" fmla="*/ 1732102 h 6516240"/>
              <a:gd name="connsiteX2" fmla="*/ 6858000 w 6941935"/>
              <a:gd name="connsiteY2" fmla="*/ 1876524 h 6516240"/>
              <a:gd name="connsiteX3" fmla="*/ 6858000 w 6941935"/>
              <a:gd name="connsiteY3" fmla="*/ 2335590 h 6516240"/>
              <a:gd name="connsiteX4" fmla="*/ 6858000 w 6941935"/>
              <a:gd name="connsiteY4" fmla="*/ 4010869 h 6516240"/>
              <a:gd name="connsiteX5" fmla="*/ 6858000 w 6941935"/>
              <a:gd name="connsiteY5" fmla="*/ 4155291 h 6516240"/>
              <a:gd name="connsiteX6" fmla="*/ 6858000 w 6941935"/>
              <a:gd name="connsiteY6" fmla="*/ 4237473 h 6516240"/>
              <a:gd name="connsiteX7" fmla="*/ 6858000 w 6941935"/>
              <a:gd name="connsiteY7" fmla="*/ 6516240 h 6516240"/>
              <a:gd name="connsiteX8" fmla="*/ 0 w 6941935"/>
              <a:gd name="connsiteY8" fmla="*/ 6516240 h 6516240"/>
              <a:gd name="connsiteX9" fmla="*/ 0 w 6941935"/>
              <a:gd name="connsiteY9" fmla="*/ 4237473 h 6516240"/>
              <a:gd name="connsiteX10" fmla="*/ 0 w 6941935"/>
              <a:gd name="connsiteY10" fmla="*/ 4155291 h 6516240"/>
              <a:gd name="connsiteX11" fmla="*/ 0 w 6941935"/>
              <a:gd name="connsiteY11" fmla="*/ 4010869 h 6516240"/>
              <a:gd name="connsiteX12" fmla="*/ 0 w 6941935"/>
              <a:gd name="connsiteY12" fmla="*/ 3352747 h 6516240"/>
              <a:gd name="connsiteX13" fmla="*/ 0 w 6941935"/>
              <a:gd name="connsiteY13" fmla="*/ 1876524 h 6516240"/>
              <a:gd name="connsiteX14" fmla="*/ 0 w 6941935"/>
              <a:gd name="connsiteY14" fmla="*/ 1732102 h 6516240"/>
              <a:gd name="connsiteX15" fmla="*/ 0 w 6941935"/>
              <a:gd name="connsiteY15" fmla="*/ 1073980 h 6516240"/>
              <a:gd name="connsiteX16" fmla="*/ 227535 w 6941935"/>
              <a:gd name="connsiteY16" fmla="*/ 1223081 h 6516240"/>
              <a:gd name="connsiteX17" fmla="*/ 6270374 w 6941935"/>
              <a:gd name="connsiteY17" fmla="*/ 468824 h 6516240"/>
              <a:gd name="connsiteX18" fmla="*/ 6858000 w 6941935"/>
              <a:gd name="connsiteY18" fmla="*/ 56823 h 6516240"/>
              <a:gd name="connsiteX0" fmla="*/ 6858000 w 6858000"/>
              <a:gd name="connsiteY0" fmla="*/ 4734 h 6464151"/>
              <a:gd name="connsiteX1" fmla="*/ 6858000 w 6858000"/>
              <a:gd name="connsiteY1" fmla="*/ 1680013 h 6464151"/>
              <a:gd name="connsiteX2" fmla="*/ 6858000 w 6858000"/>
              <a:gd name="connsiteY2" fmla="*/ 1824435 h 6464151"/>
              <a:gd name="connsiteX3" fmla="*/ 6858000 w 6858000"/>
              <a:gd name="connsiteY3" fmla="*/ 2283501 h 6464151"/>
              <a:gd name="connsiteX4" fmla="*/ 6858000 w 6858000"/>
              <a:gd name="connsiteY4" fmla="*/ 3958780 h 6464151"/>
              <a:gd name="connsiteX5" fmla="*/ 6858000 w 6858000"/>
              <a:gd name="connsiteY5" fmla="*/ 4103202 h 6464151"/>
              <a:gd name="connsiteX6" fmla="*/ 6858000 w 6858000"/>
              <a:gd name="connsiteY6" fmla="*/ 4185384 h 6464151"/>
              <a:gd name="connsiteX7" fmla="*/ 6858000 w 6858000"/>
              <a:gd name="connsiteY7" fmla="*/ 6464151 h 6464151"/>
              <a:gd name="connsiteX8" fmla="*/ 0 w 6858000"/>
              <a:gd name="connsiteY8" fmla="*/ 6464151 h 6464151"/>
              <a:gd name="connsiteX9" fmla="*/ 0 w 6858000"/>
              <a:gd name="connsiteY9" fmla="*/ 4185384 h 6464151"/>
              <a:gd name="connsiteX10" fmla="*/ 0 w 6858000"/>
              <a:gd name="connsiteY10" fmla="*/ 4103202 h 6464151"/>
              <a:gd name="connsiteX11" fmla="*/ 0 w 6858000"/>
              <a:gd name="connsiteY11" fmla="*/ 3958780 h 6464151"/>
              <a:gd name="connsiteX12" fmla="*/ 0 w 6858000"/>
              <a:gd name="connsiteY12" fmla="*/ 3300658 h 6464151"/>
              <a:gd name="connsiteX13" fmla="*/ 0 w 6858000"/>
              <a:gd name="connsiteY13" fmla="*/ 1824435 h 6464151"/>
              <a:gd name="connsiteX14" fmla="*/ 0 w 6858000"/>
              <a:gd name="connsiteY14" fmla="*/ 1680013 h 6464151"/>
              <a:gd name="connsiteX15" fmla="*/ 0 w 6858000"/>
              <a:gd name="connsiteY15" fmla="*/ 1021891 h 6464151"/>
              <a:gd name="connsiteX16" fmla="*/ 227535 w 6858000"/>
              <a:gd name="connsiteY16" fmla="*/ 1170992 h 6464151"/>
              <a:gd name="connsiteX17" fmla="*/ 6858000 w 6858000"/>
              <a:gd name="connsiteY17" fmla="*/ 4734 h 6464151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227535 w 6858000"/>
              <a:gd name="connsiteY16" fmla="*/ 1166258 h 6459417"/>
              <a:gd name="connsiteX17" fmla="*/ 6858000 w 6858000"/>
              <a:gd name="connsiteY17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3 w 6858003"/>
              <a:gd name="connsiteY0" fmla="*/ 0 h 6735189"/>
              <a:gd name="connsiteX1" fmla="*/ 6858000 w 6858003"/>
              <a:gd name="connsiteY1" fmla="*/ 1951051 h 6735189"/>
              <a:gd name="connsiteX2" fmla="*/ 6858000 w 6858003"/>
              <a:gd name="connsiteY2" fmla="*/ 2095473 h 6735189"/>
              <a:gd name="connsiteX3" fmla="*/ 6858000 w 6858003"/>
              <a:gd name="connsiteY3" fmla="*/ 2554539 h 6735189"/>
              <a:gd name="connsiteX4" fmla="*/ 6858000 w 6858003"/>
              <a:gd name="connsiteY4" fmla="*/ 4229818 h 6735189"/>
              <a:gd name="connsiteX5" fmla="*/ 6858000 w 6858003"/>
              <a:gd name="connsiteY5" fmla="*/ 4374240 h 6735189"/>
              <a:gd name="connsiteX6" fmla="*/ 6858000 w 6858003"/>
              <a:gd name="connsiteY6" fmla="*/ 4456422 h 6735189"/>
              <a:gd name="connsiteX7" fmla="*/ 6858000 w 6858003"/>
              <a:gd name="connsiteY7" fmla="*/ 6735189 h 6735189"/>
              <a:gd name="connsiteX8" fmla="*/ 0 w 6858003"/>
              <a:gd name="connsiteY8" fmla="*/ 6735189 h 6735189"/>
              <a:gd name="connsiteX9" fmla="*/ 0 w 6858003"/>
              <a:gd name="connsiteY9" fmla="*/ 4456422 h 6735189"/>
              <a:gd name="connsiteX10" fmla="*/ 0 w 6858003"/>
              <a:gd name="connsiteY10" fmla="*/ 4374240 h 6735189"/>
              <a:gd name="connsiteX11" fmla="*/ 0 w 6858003"/>
              <a:gd name="connsiteY11" fmla="*/ 4229818 h 6735189"/>
              <a:gd name="connsiteX12" fmla="*/ 0 w 6858003"/>
              <a:gd name="connsiteY12" fmla="*/ 3571696 h 6735189"/>
              <a:gd name="connsiteX13" fmla="*/ 0 w 6858003"/>
              <a:gd name="connsiteY13" fmla="*/ 2095473 h 6735189"/>
              <a:gd name="connsiteX14" fmla="*/ 0 w 6858003"/>
              <a:gd name="connsiteY14" fmla="*/ 1951051 h 6735189"/>
              <a:gd name="connsiteX15" fmla="*/ 0 w 6858003"/>
              <a:gd name="connsiteY15" fmla="*/ 1292929 h 6735189"/>
              <a:gd name="connsiteX16" fmla="*/ 6858003 w 6858003"/>
              <a:gd name="connsiteY16" fmla="*/ 0 h 6735189"/>
              <a:gd name="connsiteX0" fmla="*/ 6858003 w 6858003"/>
              <a:gd name="connsiteY0" fmla="*/ 0 h 6735189"/>
              <a:gd name="connsiteX1" fmla="*/ 6858000 w 6858003"/>
              <a:gd name="connsiteY1" fmla="*/ 1951051 h 6735189"/>
              <a:gd name="connsiteX2" fmla="*/ 6858000 w 6858003"/>
              <a:gd name="connsiteY2" fmla="*/ 2095473 h 6735189"/>
              <a:gd name="connsiteX3" fmla="*/ 6858000 w 6858003"/>
              <a:gd name="connsiteY3" fmla="*/ 2554539 h 6735189"/>
              <a:gd name="connsiteX4" fmla="*/ 6858000 w 6858003"/>
              <a:gd name="connsiteY4" fmla="*/ 4229818 h 6735189"/>
              <a:gd name="connsiteX5" fmla="*/ 6858000 w 6858003"/>
              <a:gd name="connsiteY5" fmla="*/ 4374240 h 6735189"/>
              <a:gd name="connsiteX6" fmla="*/ 6858000 w 6858003"/>
              <a:gd name="connsiteY6" fmla="*/ 4456422 h 6735189"/>
              <a:gd name="connsiteX7" fmla="*/ 6858000 w 6858003"/>
              <a:gd name="connsiteY7" fmla="*/ 6735189 h 6735189"/>
              <a:gd name="connsiteX8" fmla="*/ 0 w 6858003"/>
              <a:gd name="connsiteY8" fmla="*/ 6735189 h 6735189"/>
              <a:gd name="connsiteX9" fmla="*/ 0 w 6858003"/>
              <a:gd name="connsiteY9" fmla="*/ 4456422 h 6735189"/>
              <a:gd name="connsiteX10" fmla="*/ 0 w 6858003"/>
              <a:gd name="connsiteY10" fmla="*/ 4374240 h 6735189"/>
              <a:gd name="connsiteX11" fmla="*/ 0 w 6858003"/>
              <a:gd name="connsiteY11" fmla="*/ 4229818 h 6735189"/>
              <a:gd name="connsiteX12" fmla="*/ 0 w 6858003"/>
              <a:gd name="connsiteY12" fmla="*/ 3571696 h 6735189"/>
              <a:gd name="connsiteX13" fmla="*/ 0 w 6858003"/>
              <a:gd name="connsiteY13" fmla="*/ 2095473 h 6735189"/>
              <a:gd name="connsiteX14" fmla="*/ 0 w 6858003"/>
              <a:gd name="connsiteY14" fmla="*/ 1951051 h 6735189"/>
              <a:gd name="connsiteX15" fmla="*/ 0 w 6858003"/>
              <a:gd name="connsiteY15" fmla="*/ 1292929 h 6735189"/>
              <a:gd name="connsiteX16" fmla="*/ 6858003 w 6858003"/>
              <a:gd name="connsiteY16" fmla="*/ 0 h 6735189"/>
              <a:gd name="connsiteX0" fmla="*/ 6858003 w 6858003"/>
              <a:gd name="connsiteY0" fmla="*/ 0 h 6735189"/>
              <a:gd name="connsiteX1" fmla="*/ 6858000 w 6858003"/>
              <a:gd name="connsiteY1" fmla="*/ 1951051 h 6735189"/>
              <a:gd name="connsiteX2" fmla="*/ 6858000 w 6858003"/>
              <a:gd name="connsiteY2" fmla="*/ 2095473 h 6735189"/>
              <a:gd name="connsiteX3" fmla="*/ 6858000 w 6858003"/>
              <a:gd name="connsiteY3" fmla="*/ 2554539 h 6735189"/>
              <a:gd name="connsiteX4" fmla="*/ 6858000 w 6858003"/>
              <a:gd name="connsiteY4" fmla="*/ 4229818 h 6735189"/>
              <a:gd name="connsiteX5" fmla="*/ 6858000 w 6858003"/>
              <a:gd name="connsiteY5" fmla="*/ 4374240 h 6735189"/>
              <a:gd name="connsiteX6" fmla="*/ 6858000 w 6858003"/>
              <a:gd name="connsiteY6" fmla="*/ 4456422 h 6735189"/>
              <a:gd name="connsiteX7" fmla="*/ 6858000 w 6858003"/>
              <a:gd name="connsiteY7" fmla="*/ 6735189 h 6735189"/>
              <a:gd name="connsiteX8" fmla="*/ 0 w 6858003"/>
              <a:gd name="connsiteY8" fmla="*/ 6735189 h 6735189"/>
              <a:gd name="connsiteX9" fmla="*/ 0 w 6858003"/>
              <a:gd name="connsiteY9" fmla="*/ 4456422 h 6735189"/>
              <a:gd name="connsiteX10" fmla="*/ 0 w 6858003"/>
              <a:gd name="connsiteY10" fmla="*/ 4374240 h 6735189"/>
              <a:gd name="connsiteX11" fmla="*/ 0 w 6858003"/>
              <a:gd name="connsiteY11" fmla="*/ 4229818 h 6735189"/>
              <a:gd name="connsiteX12" fmla="*/ 0 w 6858003"/>
              <a:gd name="connsiteY12" fmla="*/ 3571696 h 6735189"/>
              <a:gd name="connsiteX13" fmla="*/ 0 w 6858003"/>
              <a:gd name="connsiteY13" fmla="*/ 2095473 h 6735189"/>
              <a:gd name="connsiteX14" fmla="*/ 0 w 6858003"/>
              <a:gd name="connsiteY14" fmla="*/ 1951051 h 6735189"/>
              <a:gd name="connsiteX15" fmla="*/ 0 w 6858003"/>
              <a:gd name="connsiteY15" fmla="*/ 1292929 h 6735189"/>
              <a:gd name="connsiteX16" fmla="*/ 6858003 w 6858003"/>
              <a:gd name="connsiteY16" fmla="*/ 0 h 6735189"/>
              <a:gd name="connsiteX0" fmla="*/ 6858003 w 6858003"/>
              <a:gd name="connsiteY0" fmla="*/ 0 h 6735189"/>
              <a:gd name="connsiteX1" fmla="*/ 6858000 w 6858003"/>
              <a:gd name="connsiteY1" fmla="*/ 1951051 h 6735189"/>
              <a:gd name="connsiteX2" fmla="*/ 6858000 w 6858003"/>
              <a:gd name="connsiteY2" fmla="*/ 2095473 h 6735189"/>
              <a:gd name="connsiteX3" fmla="*/ 6858000 w 6858003"/>
              <a:gd name="connsiteY3" fmla="*/ 2554539 h 6735189"/>
              <a:gd name="connsiteX4" fmla="*/ 6858000 w 6858003"/>
              <a:gd name="connsiteY4" fmla="*/ 4229818 h 6735189"/>
              <a:gd name="connsiteX5" fmla="*/ 6858000 w 6858003"/>
              <a:gd name="connsiteY5" fmla="*/ 4374240 h 6735189"/>
              <a:gd name="connsiteX6" fmla="*/ 6858000 w 6858003"/>
              <a:gd name="connsiteY6" fmla="*/ 4456422 h 6735189"/>
              <a:gd name="connsiteX7" fmla="*/ 6858000 w 6858003"/>
              <a:gd name="connsiteY7" fmla="*/ 6735189 h 6735189"/>
              <a:gd name="connsiteX8" fmla="*/ 0 w 6858003"/>
              <a:gd name="connsiteY8" fmla="*/ 6735189 h 6735189"/>
              <a:gd name="connsiteX9" fmla="*/ 0 w 6858003"/>
              <a:gd name="connsiteY9" fmla="*/ 4456422 h 6735189"/>
              <a:gd name="connsiteX10" fmla="*/ 0 w 6858003"/>
              <a:gd name="connsiteY10" fmla="*/ 4374240 h 6735189"/>
              <a:gd name="connsiteX11" fmla="*/ 0 w 6858003"/>
              <a:gd name="connsiteY11" fmla="*/ 4229818 h 6735189"/>
              <a:gd name="connsiteX12" fmla="*/ 0 w 6858003"/>
              <a:gd name="connsiteY12" fmla="*/ 3571696 h 6735189"/>
              <a:gd name="connsiteX13" fmla="*/ 0 w 6858003"/>
              <a:gd name="connsiteY13" fmla="*/ 2095473 h 6735189"/>
              <a:gd name="connsiteX14" fmla="*/ 0 w 6858003"/>
              <a:gd name="connsiteY14" fmla="*/ 1951051 h 6735189"/>
              <a:gd name="connsiteX15" fmla="*/ 0 w 6858003"/>
              <a:gd name="connsiteY15" fmla="*/ 1292929 h 6735189"/>
              <a:gd name="connsiteX16" fmla="*/ 6858003 w 6858003"/>
              <a:gd name="connsiteY16" fmla="*/ 0 h 6735189"/>
              <a:gd name="connsiteX0" fmla="*/ 6858003 w 6858003"/>
              <a:gd name="connsiteY0" fmla="*/ 0 h 6735189"/>
              <a:gd name="connsiteX1" fmla="*/ 6858000 w 6858003"/>
              <a:gd name="connsiteY1" fmla="*/ 1951051 h 6735189"/>
              <a:gd name="connsiteX2" fmla="*/ 6858000 w 6858003"/>
              <a:gd name="connsiteY2" fmla="*/ 2095473 h 6735189"/>
              <a:gd name="connsiteX3" fmla="*/ 6858000 w 6858003"/>
              <a:gd name="connsiteY3" fmla="*/ 2554539 h 6735189"/>
              <a:gd name="connsiteX4" fmla="*/ 6858000 w 6858003"/>
              <a:gd name="connsiteY4" fmla="*/ 4229818 h 6735189"/>
              <a:gd name="connsiteX5" fmla="*/ 6858000 w 6858003"/>
              <a:gd name="connsiteY5" fmla="*/ 4374240 h 6735189"/>
              <a:gd name="connsiteX6" fmla="*/ 6858000 w 6858003"/>
              <a:gd name="connsiteY6" fmla="*/ 4456422 h 6735189"/>
              <a:gd name="connsiteX7" fmla="*/ 6858000 w 6858003"/>
              <a:gd name="connsiteY7" fmla="*/ 6735189 h 6735189"/>
              <a:gd name="connsiteX8" fmla="*/ 0 w 6858003"/>
              <a:gd name="connsiteY8" fmla="*/ 6735189 h 6735189"/>
              <a:gd name="connsiteX9" fmla="*/ 0 w 6858003"/>
              <a:gd name="connsiteY9" fmla="*/ 4456422 h 6735189"/>
              <a:gd name="connsiteX10" fmla="*/ 0 w 6858003"/>
              <a:gd name="connsiteY10" fmla="*/ 4374240 h 6735189"/>
              <a:gd name="connsiteX11" fmla="*/ 0 w 6858003"/>
              <a:gd name="connsiteY11" fmla="*/ 4229818 h 6735189"/>
              <a:gd name="connsiteX12" fmla="*/ 0 w 6858003"/>
              <a:gd name="connsiteY12" fmla="*/ 3571696 h 6735189"/>
              <a:gd name="connsiteX13" fmla="*/ 0 w 6858003"/>
              <a:gd name="connsiteY13" fmla="*/ 2095473 h 6735189"/>
              <a:gd name="connsiteX14" fmla="*/ 0 w 6858003"/>
              <a:gd name="connsiteY14" fmla="*/ 1951051 h 6735189"/>
              <a:gd name="connsiteX15" fmla="*/ 0 w 6858003"/>
              <a:gd name="connsiteY15" fmla="*/ 1292929 h 6735189"/>
              <a:gd name="connsiteX16" fmla="*/ 6858003 w 6858003"/>
              <a:gd name="connsiteY16" fmla="*/ 0 h 6735189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4926504 h 7431875"/>
              <a:gd name="connsiteX12" fmla="*/ 0 w 6858003"/>
              <a:gd name="connsiteY12" fmla="*/ 4268382 h 7431875"/>
              <a:gd name="connsiteX13" fmla="*/ 0 w 6858003"/>
              <a:gd name="connsiteY13" fmla="*/ 2792159 h 7431875"/>
              <a:gd name="connsiteX14" fmla="*/ 0 w 6858003"/>
              <a:gd name="connsiteY14" fmla="*/ 2647737 h 7431875"/>
              <a:gd name="connsiteX15" fmla="*/ 0 w 6858003"/>
              <a:gd name="connsiteY15" fmla="*/ 1989615 h 7431875"/>
              <a:gd name="connsiteX16" fmla="*/ 6858003 w 6858003"/>
              <a:gd name="connsiteY16" fmla="*/ 0 h 7431875"/>
              <a:gd name="connsiteX0" fmla="*/ 6872517 w 6872517"/>
              <a:gd name="connsiteY0" fmla="*/ 0 h 7431875"/>
              <a:gd name="connsiteX1" fmla="*/ 6872514 w 6872517"/>
              <a:gd name="connsiteY1" fmla="*/ 2647737 h 7431875"/>
              <a:gd name="connsiteX2" fmla="*/ 6872514 w 6872517"/>
              <a:gd name="connsiteY2" fmla="*/ 2792159 h 7431875"/>
              <a:gd name="connsiteX3" fmla="*/ 6872514 w 6872517"/>
              <a:gd name="connsiteY3" fmla="*/ 3251225 h 7431875"/>
              <a:gd name="connsiteX4" fmla="*/ 6872514 w 6872517"/>
              <a:gd name="connsiteY4" fmla="*/ 4926504 h 7431875"/>
              <a:gd name="connsiteX5" fmla="*/ 6872514 w 6872517"/>
              <a:gd name="connsiteY5" fmla="*/ 5070926 h 7431875"/>
              <a:gd name="connsiteX6" fmla="*/ 6872514 w 6872517"/>
              <a:gd name="connsiteY6" fmla="*/ 5153108 h 7431875"/>
              <a:gd name="connsiteX7" fmla="*/ 6872514 w 6872517"/>
              <a:gd name="connsiteY7" fmla="*/ 7431875 h 7431875"/>
              <a:gd name="connsiteX8" fmla="*/ 14514 w 6872517"/>
              <a:gd name="connsiteY8" fmla="*/ 7431875 h 7431875"/>
              <a:gd name="connsiteX9" fmla="*/ 14514 w 6872517"/>
              <a:gd name="connsiteY9" fmla="*/ 5153108 h 7431875"/>
              <a:gd name="connsiteX10" fmla="*/ 14514 w 6872517"/>
              <a:gd name="connsiteY10" fmla="*/ 5070926 h 7431875"/>
              <a:gd name="connsiteX11" fmla="*/ 14514 w 6872517"/>
              <a:gd name="connsiteY11" fmla="*/ 4926504 h 7431875"/>
              <a:gd name="connsiteX12" fmla="*/ 14514 w 6872517"/>
              <a:gd name="connsiteY12" fmla="*/ 4268382 h 7431875"/>
              <a:gd name="connsiteX13" fmla="*/ 14514 w 6872517"/>
              <a:gd name="connsiteY13" fmla="*/ 2792159 h 7431875"/>
              <a:gd name="connsiteX14" fmla="*/ 14514 w 6872517"/>
              <a:gd name="connsiteY14" fmla="*/ 2647737 h 7431875"/>
              <a:gd name="connsiteX15" fmla="*/ 0 w 6872517"/>
              <a:gd name="connsiteY15" fmla="*/ 480129 h 7431875"/>
              <a:gd name="connsiteX16" fmla="*/ 6872517 w 6872517"/>
              <a:gd name="connsiteY16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4926504 h 7431875"/>
              <a:gd name="connsiteX12" fmla="*/ 0 w 6858003"/>
              <a:gd name="connsiteY12" fmla="*/ 4268382 h 7431875"/>
              <a:gd name="connsiteX13" fmla="*/ 0 w 6858003"/>
              <a:gd name="connsiteY13" fmla="*/ 2792159 h 7431875"/>
              <a:gd name="connsiteX14" fmla="*/ 0 w 6858003"/>
              <a:gd name="connsiteY14" fmla="*/ 2647737 h 7431875"/>
              <a:gd name="connsiteX15" fmla="*/ 0 w 6858003"/>
              <a:gd name="connsiteY15" fmla="*/ 552701 h 7431875"/>
              <a:gd name="connsiteX16" fmla="*/ 6858003 w 6858003"/>
              <a:gd name="connsiteY16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4926504 h 7431875"/>
              <a:gd name="connsiteX12" fmla="*/ 0 w 6858003"/>
              <a:gd name="connsiteY12" fmla="*/ 4268382 h 7431875"/>
              <a:gd name="connsiteX13" fmla="*/ 0 w 6858003"/>
              <a:gd name="connsiteY13" fmla="*/ 2792159 h 7431875"/>
              <a:gd name="connsiteX14" fmla="*/ 0 w 6858003"/>
              <a:gd name="connsiteY14" fmla="*/ 552701 h 7431875"/>
              <a:gd name="connsiteX15" fmla="*/ 6858003 w 6858003"/>
              <a:gd name="connsiteY15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4926504 h 7431875"/>
              <a:gd name="connsiteX12" fmla="*/ 0 w 6858003"/>
              <a:gd name="connsiteY12" fmla="*/ 4268382 h 7431875"/>
              <a:gd name="connsiteX13" fmla="*/ 0 w 6858003"/>
              <a:gd name="connsiteY13" fmla="*/ 552701 h 7431875"/>
              <a:gd name="connsiteX14" fmla="*/ 6858003 w 6858003"/>
              <a:gd name="connsiteY14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4926504 h 7431875"/>
              <a:gd name="connsiteX12" fmla="*/ 0 w 6858003"/>
              <a:gd name="connsiteY12" fmla="*/ 552701 h 7431875"/>
              <a:gd name="connsiteX13" fmla="*/ 6858003 w 6858003"/>
              <a:gd name="connsiteY13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552701 h 7431875"/>
              <a:gd name="connsiteX12" fmla="*/ 6858003 w 6858003"/>
              <a:gd name="connsiteY12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52701 h 7431875"/>
              <a:gd name="connsiteX11" fmla="*/ 6858003 w 6858003"/>
              <a:gd name="connsiteY11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52701 h 7431875"/>
              <a:gd name="connsiteX10" fmla="*/ 6858003 w 6858003"/>
              <a:gd name="connsiteY10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7431875 h 7431875"/>
              <a:gd name="connsiteX7" fmla="*/ 0 w 6858003"/>
              <a:gd name="connsiteY7" fmla="*/ 7431875 h 7431875"/>
              <a:gd name="connsiteX8" fmla="*/ 0 w 6858003"/>
              <a:gd name="connsiteY8" fmla="*/ 552701 h 7431875"/>
              <a:gd name="connsiteX9" fmla="*/ 6858003 w 6858003"/>
              <a:gd name="connsiteY9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7431875 h 7431875"/>
              <a:gd name="connsiteX6" fmla="*/ 0 w 6858003"/>
              <a:gd name="connsiteY6" fmla="*/ 7431875 h 7431875"/>
              <a:gd name="connsiteX7" fmla="*/ 0 w 6858003"/>
              <a:gd name="connsiteY7" fmla="*/ 552701 h 7431875"/>
              <a:gd name="connsiteX8" fmla="*/ 6858003 w 6858003"/>
              <a:gd name="connsiteY8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7431875 h 7431875"/>
              <a:gd name="connsiteX5" fmla="*/ 0 w 6858003"/>
              <a:gd name="connsiteY5" fmla="*/ 7431875 h 7431875"/>
              <a:gd name="connsiteX6" fmla="*/ 0 w 6858003"/>
              <a:gd name="connsiteY6" fmla="*/ 552701 h 7431875"/>
              <a:gd name="connsiteX7" fmla="*/ 6858003 w 6858003"/>
              <a:gd name="connsiteY7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7431875 h 7431875"/>
              <a:gd name="connsiteX4" fmla="*/ 0 w 6858003"/>
              <a:gd name="connsiteY4" fmla="*/ 7431875 h 7431875"/>
              <a:gd name="connsiteX5" fmla="*/ 0 w 6858003"/>
              <a:gd name="connsiteY5" fmla="*/ 552701 h 7431875"/>
              <a:gd name="connsiteX6" fmla="*/ 6858003 w 6858003"/>
              <a:gd name="connsiteY6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7431875 h 7431875"/>
              <a:gd name="connsiteX3" fmla="*/ 0 w 6858003"/>
              <a:gd name="connsiteY3" fmla="*/ 7431875 h 7431875"/>
              <a:gd name="connsiteX4" fmla="*/ 0 w 6858003"/>
              <a:gd name="connsiteY4" fmla="*/ 552701 h 7431875"/>
              <a:gd name="connsiteX5" fmla="*/ 6858003 w 6858003"/>
              <a:gd name="connsiteY5" fmla="*/ 0 h 7431875"/>
              <a:gd name="connsiteX0" fmla="*/ 6872517 w 6872517"/>
              <a:gd name="connsiteY0" fmla="*/ 42385 h 6879174"/>
              <a:gd name="connsiteX1" fmla="*/ 6858000 w 6872517"/>
              <a:gd name="connsiteY1" fmla="*/ 2095036 h 6879174"/>
              <a:gd name="connsiteX2" fmla="*/ 6858000 w 6872517"/>
              <a:gd name="connsiteY2" fmla="*/ 6879174 h 6879174"/>
              <a:gd name="connsiteX3" fmla="*/ 0 w 6872517"/>
              <a:gd name="connsiteY3" fmla="*/ 6879174 h 6879174"/>
              <a:gd name="connsiteX4" fmla="*/ 0 w 6872517"/>
              <a:gd name="connsiteY4" fmla="*/ 0 h 6879174"/>
              <a:gd name="connsiteX5" fmla="*/ 6872517 w 6872517"/>
              <a:gd name="connsiteY5" fmla="*/ 42385 h 6879174"/>
              <a:gd name="connsiteX0" fmla="*/ 6872520 w 6872520"/>
              <a:gd name="connsiteY0" fmla="*/ 0 h 6880332"/>
              <a:gd name="connsiteX1" fmla="*/ 6858000 w 6872520"/>
              <a:gd name="connsiteY1" fmla="*/ 2096194 h 6880332"/>
              <a:gd name="connsiteX2" fmla="*/ 6858000 w 6872520"/>
              <a:gd name="connsiteY2" fmla="*/ 6880332 h 6880332"/>
              <a:gd name="connsiteX3" fmla="*/ 0 w 6872520"/>
              <a:gd name="connsiteY3" fmla="*/ 6880332 h 6880332"/>
              <a:gd name="connsiteX4" fmla="*/ 0 w 6872520"/>
              <a:gd name="connsiteY4" fmla="*/ 1158 h 6880332"/>
              <a:gd name="connsiteX5" fmla="*/ 6872520 w 6872520"/>
              <a:gd name="connsiteY5" fmla="*/ 0 h 6880332"/>
              <a:gd name="connsiteX0" fmla="*/ 6872520 w 6872520"/>
              <a:gd name="connsiteY0" fmla="*/ 0 h 6880332"/>
              <a:gd name="connsiteX1" fmla="*/ 6858000 w 6872520"/>
              <a:gd name="connsiteY1" fmla="*/ 2096194 h 6880332"/>
              <a:gd name="connsiteX2" fmla="*/ 6858000 w 6872520"/>
              <a:gd name="connsiteY2" fmla="*/ 6880332 h 6880332"/>
              <a:gd name="connsiteX3" fmla="*/ 0 w 6872520"/>
              <a:gd name="connsiteY3" fmla="*/ 6880332 h 6880332"/>
              <a:gd name="connsiteX4" fmla="*/ 0 w 6872520"/>
              <a:gd name="connsiteY4" fmla="*/ 1158 h 6880332"/>
              <a:gd name="connsiteX5" fmla="*/ 6872520 w 6872520"/>
              <a:gd name="connsiteY5" fmla="*/ 0 h 6880332"/>
              <a:gd name="connsiteX0" fmla="*/ 6843491 w 6858000"/>
              <a:gd name="connsiteY0" fmla="*/ 202042 h 6879174"/>
              <a:gd name="connsiteX1" fmla="*/ 6858000 w 6858000"/>
              <a:gd name="connsiteY1" fmla="*/ 2095036 h 6879174"/>
              <a:gd name="connsiteX2" fmla="*/ 6858000 w 6858000"/>
              <a:gd name="connsiteY2" fmla="*/ 6879174 h 6879174"/>
              <a:gd name="connsiteX3" fmla="*/ 0 w 6858000"/>
              <a:gd name="connsiteY3" fmla="*/ 6879174 h 6879174"/>
              <a:gd name="connsiteX4" fmla="*/ 0 w 6858000"/>
              <a:gd name="connsiteY4" fmla="*/ 0 h 6879174"/>
              <a:gd name="connsiteX5" fmla="*/ 6843491 w 6858000"/>
              <a:gd name="connsiteY5" fmla="*/ 202042 h 6879174"/>
              <a:gd name="connsiteX0" fmla="*/ 6843491 w 6858000"/>
              <a:gd name="connsiteY0" fmla="*/ 202042 h 6879174"/>
              <a:gd name="connsiteX1" fmla="*/ 6858000 w 6858000"/>
              <a:gd name="connsiteY1" fmla="*/ 2095036 h 6879174"/>
              <a:gd name="connsiteX2" fmla="*/ 6858000 w 6858000"/>
              <a:gd name="connsiteY2" fmla="*/ 6879174 h 6879174"/>
              <a:gd name="connsiteX3" fmla="*/ 0 w 6858000"/>
              <a:gd name="connsiteY3" fmla="*/ 6879174 h 6879174"/>
              <a:gd name="connsiteX4" fmla="*/ 0 w 6858000"/>
              <a:gd name="connsiteY4" fmla="*/ 0 h 6879174"/>
              <a:gd name="connsiteX5" fmla="*/ 6843491 w 6858000"/>
              <a:gd name="connsiteY5" fmla="*/ 202042 h 6879174"/>
              <a:gd name="connsiteX0" fmla="*/ 6843491 w 6858000"/>
              <a:gd name="connsiteY0" fmla="*/ 202042 h 6879174"/>
              <a:gd name="connsiteX1" fmla="*/ 6858000 w 6858000"/>
              <a:gd name="connsiteY1" fmla="*/ 2095036 h 6879174"/>
              <a:gd name="connsiteX2" fmla="*/ 6858000 w 6858000"/>
              <a:gd name="connsiteY2" fmla="*/ 6879174 h 6879174"/>
              <a:gd name="connsiteX3" fmla="*/ 0 w 6858000"/>
              <a:gd name="connsiteY3" fmla="*/ 6879174 h 6879174"/>
              <a:gd name="connsiteX4" fmla="*/ 0 w 6858000"/>
              <a:gd name="connsiteY4" fmla="*/ 0 h 6879174"/>
              <a:gd name="connsiteX5" fmla="*/ 6843491 w 6858000"/>
              <a:gd name="connsiteY5" fmla="*/ 202042 h 6879174"/>
              <a:gd name="connsiteX0" fmla="*/ 6856191 w 6858000"/>
              <a:gd name="connsiteY0" fmla="*/ 214742 h 6879174"/>
              <a:gd name="connsiteX1" fmla="*/ 6858000 w 6858000"/>
              <a:gd name="connsiteY1" fmla="*/ 2095036 h 6879174"/>
              <a:gd name="connsiteX2" fmla="*/ 6858000 w 6858000"/>
              <a:gd name="connsiteY2" fmla="*/ 6879174 h 6879174"/>
              <a:gd name="connsiteX3" fmla="*/ 0 w 6858000"/>
              <a:gd name="connsiteY3" fmla="*/ 6879174 h 6879174"/>
              <a:gd name="connsiteX4" fmla="*/ 0 w 6858000"/>
              <a:gd name="connsiteY4" fmla="*/ 0 h 6879174"/>
              <a:gd name="connsiteX5" fmla="*/ 6856191 w 6858000"/>
              <a:gd name="connsiteY5" fmla="*/ 214742 h 6879174"/>
              <a:gd name="connsiteX0" fmla="*/ 6856191 w 6858000"/>
              <a:gd name="connsiteY0" fmla="*/ 209979 h 6879174"/>
              <a:gd name="connsiteX1" fmla="*/ 6858000 w 6858000"/>
              <a:gd name="connsiteY1" fmla="*/ 2095036 h 6879174"/>
              <a:gd name="connsiteX2" fmla="*/ 6858000 w 6858000"/>
              <a:gd name="connsiteY2" fmla="*/ 6879174 h 6879174"/>
              <a:gd name="connsiteX3" fmla="*/ 0 w 6858000"/>
              <a:gd name="connsiteY3" fmla="*/ 6879174 h 6879174"/>
              <a:gd name="connsiteX4" fmla="*/ 0 w 6858000"/>
              <a:gd name="connsiteY4" fmla="*/ 0 h 6879174"/>
              <a:gd name="connsiteX5" fmla="*/ 6856191 w 6858000"/>
              <a:gd name="connsiteY5" fmla="*/ 209979 h 6879174"/>
              <a:gd name="connsiteX0" fmla="*/ 6868891 w 6868891"/>
              <a:gd name="connsiteY0" fmla="*/ 197279 h 6879174"/>
              <a:gd name="connsiteX1" fmla="*/ 6858000 w 6868891"/>
              <a:gd name="connsiteY1" fmla="*/ 2095036 h 6879174"/>
              <a:gd name="connsiteX2" fmla="*/ 6858000 w 6868891"/>
              <a:gd name="connsiteY2" fmla="*/ 6879174 h 6879174"/>
              <a:gd name="connsiteX3" fmla="*/ 0 w 6868891"/>
              <a:gd name="connsiteY3" fmla="*/ 6879174 h 6879174"/>
              <a:gd name="connsiteX4" fmla="*/ 0 w 6868891"/>
              <a:gd name="connsiteY4" fmla="*/ 0 h 6879174"/>
              <a:gd name="connsiteX5" fmla="*/ 6868891 w 6868891"/>
              <a:gd name="connsiteY5" fmla="*/ 197279 h 6879174"/>
              <a:gd name="connsiteX0" fmla="*/ 6868891 w 7721392"/>
              <a:gd name="connsiteY0" fmla="*/ 197279 h 6879174"/>
              <a:gd name="connsiteX1" fmla="*/ 6858000 w 7721392"/>
              <a:gd name="connsiteY1" fmla="*/ 6879174 h 6879174"/>
              <a:gd name="connsiteX2" fmla="*/ 0 w 7721392"/>
              <a:gd name="connsiteY2" fmla="*/ 6879174 h 6879174"/>
              <a:gd name="connsiteX3" fmla="*/ 0 w 7721392"/>
              <a:gd name="connsiteY3" fmla="*/ 0 h 6879174"/>
              <a:gd name="connsiteX4" fmla="*/ 6868891 w 7721392"/>
              <a:gd name="connsiteY4" fmla="*/ 197279 h 6879174"/>
              <a:gd name="connsiteX0" fmla="*/ 6868891 w 7373946"/>
              <a:gd name="connsiteY0" fmla="*/ 197279 h 6879174"/>
              <a:gd name="connsiteX1" fmla="*/ 6858000 w 7373946"/>
              <a:gd name="connsiteY1" fmla="*/ 6879174 h 6879174"/>
              <a:gd name="connsiteX2" fmla="*/ 0 w 7373946"/>
              <a:gd name="connsiteY2" fmla="*/ 6879174 h 6879174"/>
              <a:gd name="connsiteX3" fmla="*/ 0 w 7373946"/>
              <a:gd name="connsiteY3" fmla="*/ 0 h 6879174"/>
              <a:gd name="connsiteX4" fmla="*/ 6868891 w 7373946"/>
              <a:gd name="connsiteY4" fmla="*/ 197279 h 6879174"/>
              <a:gd name="connsiteX0" fmla="*/ 6868891 w 8182025"/>
              <a:gd name="connsiteY0" fmla="*/ 197279 h 6879174"/>
              <a:gd name="connsiteX1" fmla="*/ 6858000 w 8182025"/>
              <a:gd name="connsiteY1" fmla="*/ 6879174 h 6879174"/>
              <a:gd name="connsiteX2" fmla="*/ 0 w 8182025"/>
              <a:gd name="connsiteY2" fmla="*/ 6879174 h 6879174"/>
              <a:gd name="connsiteX3" fmla="*/ 0 w 8182025"/>
              <a:gd name="connsiteY3" fmla="*/ 0 h 6879174"/>
              <a:gd name="connsiteX4" fmla="*/ 6868891 w 8182025"/>
              <a:gd name="connsiteY4" fmla="*/ 197279 h 6879174"/>
              <a:gd name="connsiteX0" fmla="*/ 6868891 w 8182025"/>
              <a:gd name="connsiteY0" fmla="*/ 197279 h 6879174"/>
              <a:gd name="connsiteX1" fmla="*/ 6858000 w 8182025"/>
              <a:gd name="connsiteY1" fmla="*/ 6879174 h 6879174"/>
              <a:gd name="connsiteX2" fmla="*/ 0 w 8182025"/>
              <a:gd name="connsiteY2" fmla="*/ 6879174 h 6879174"/>
              <a:gd name="connsiteX3" fmla="*/ 0 w 8182025"/>
              <a:gd name="connsiteY3" fmla="*/ 0 h 6879174"/>
              <a:gd name="connsiteX4" fmla="*/ 6868891 w 8182025"/>
              <a:gd name="connsiteY4" fmla="*/ 197279 h 6879174"/>
              <a:gd name="connsiteX0" fmla="*/ 6868891 w 8182025"/>
              <a:gd name="connsiteY0" fmla="*/ 197279 h 6879174"/>
              <a:gd name="connsiteX1" fmla="*/ 6858000 w 8182025"/>
              <a:gd name="connsiteY1" fmla="*/ 6879174 h 6879174"/>
              <a:gd name="connsiteX2" fmla="*/ 0 w 8182025"/>
              <a:gd name="connsiteY2" fmla="*/ 6879174 h 6879174"/>
              <a:gd name="connsiteX3" fmla="*/ 0 w 8182025"/>
              <a:gd name="connsiteY3" fmla="*/ 0 h 6879174"/>
              <a:gd name="connsiteX4" fmla="*/ 6868891 w 8182025"/>
              <a:gd name="connsiteY4" fmla="*/ 197279 h 6879174"/>
              <a:gd name="connsiteX0" fmla="*/ 6868891 w 8182025"/>
              <a:gd name="connsiteY0" fmla="*/ 197279 h 6879174"/>
              <a:gd name="connsiteX1" fmla="*/ 6858000 w 8182025"/>
              <a:gd name="connsiteY1" fmla="*/ 6879174 h 6879174"/>
              <a:gd name="connsiteX2" fmla="*/ 0 w 8182025"/>
              <a:gd name="connsiteY2" fmla="*/ 6879174 h 6879174"/>
              <a:gd name="connsiteX3" fmla="*/ 0 w 8182025"/>
              <a:gd name="connsiteY3" fmla="*/ 0 h 6879174"/>
              <a:gd name="connsiteX4" fmla="*/ 6868891 w 8182025"/>
              <a:gd name="connsiteY4" fmla="*/ 197279 h 6879174"/>
              <a:gd name="connsiteX0" fmla="*/ 6868891 w 7374082"/>
              <a:gd name="connsiteY0" fmla="*/ 197279 h 7217839"/>
              <a:gd name="connsiteX1" fmla="*/ 6858000 w 7374082"/>
              <a:gd name="connsiteY1" fmla="*/ 6879174 h 7217839"/>
              <a:gd name="connsiteX2" fmla="*/ 0 w 7374082"/>
              <a:gd name="connsiteY2" fmla="*/ 6879174 h 7217839"/>
              <a:gd name="connsiteX3" fmla="*/ 0 w 7374082"/>
              <a:gd name="connsiteY3" fmla="*/ 0 h 7217839"/>
              <a:gd name="connsiteX4" fmla="*/ 6868891 w 7374082"/>
              <a:gd name="connsiteY4" fmla="*/ 197279 h 7217839"/>
              <a:gd name="connsiteX0" fmla="*/ 6868891 w 7513044"/>
              <a:gd name="connsiteY0" fmla="*/ 197279 h 6879174"/>
              <a:gd name="connsiteX1" fmla="*/ 6858000 w 7513044"/>
              <a:gd name="connsiteY1" fmla="*/ 6879174 h 6879174"/>
              <a:gd name="connsiteX2" fmla="*/ 0 w 7513044"/>
              <a:gd name="connsiteY2" fmla="*/ 6879174 h 6879174"/>
              <a:gd name="connsiteX3" fmla="*/ 0 w 7513044"/>
              <a:gd name="connsiteY3" fmla="*/ 0 h 6879174"/>
              <a:gd name="connsiteX4" fmla="*/ 6868891 w 7513044"/>
              <a:gd name="connsiteY4" fmla="*/ 197279 h 6879174"/>
              <a:gd name="connsiteX0" fmla="*/ 6868891 w 7374082"/>
              <a:gd name="connsiteY0" fmla="*/ 197279 h 6879174"/>
              <a:gd name="connsiteX1" fmla="*/ 6858000 w 7374082"/>
              <a:gd name="connsiteY1" fmla="*/ 6879174 h 6879174"/>
              <a:gd name="connsiteX2" fmla="*/ 0 w 7374082"/>
              <a:gd name="connsiteY2" fmla="*/ 6879174 h 6879174"/>
              <a:gd name="connsiteX3" fmla="*/ 0 w 7374082"/>
              <a:gd name="connsiteY3" fmla="*/ 0 h 6879174"/>
              <a:gd name="connsiteX4" fmla="*/ 6868891 w 7374082"/>
              <a:gd name="connsiteY4" fmla="*/ 197279 h 6879174"/>
              <a:gd name="connsiteX0" fmla="*/ 6868891 w 6868891"/>
              <a:gd name="connsiteY0" fmla="*/ 197279 h 6879174"/>
              <a:gd name="connsiteX1" fmla="*/ 6858000 w 6868891"/>
              <a:gd name="connsiteY1" fmla="*/ 6879174 h 6879174"/>
              <a:gd name="connsiteX2" fmla="*/ 0 w 6868891"/>
              <a:gd name="connsiteY2" fmla="*/ 6879174 h 6879174"/>
              <a:gd name="connsiteX3" fmla="*/ 0 w 6868891"/>
              <a:gd name="connsiteY3" fmla="*/ 0 h 6879174"/>
              <a:gd name="connsiteX4" fmla="*/ 6868891 w 6868891"/>
              <a:gd name="connsiteY4" fmla="*/ 197279 h 6879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8891" h="6879174">
                <a:moveTo>
                  <a:pt x="6868891" y="197279"/>
                </a:moveTo>
                <a:cubicBezTo>
                  <a:pt x="6865263" y="1808265"/>
                  <a:pt x="6858000" y="6879174"/>
                  <a:pt x="6858000" y="6879174"/>
                </a:cubicBezTo>
                <a:lnTo>
                  <a:pt x="0" y="6879174"/>
                </a:lnTo>
                <a:lnTo>
                  <a:pt x="0" y="0"/>
                </a:lnTo>
                <a:cubicBezTo>
                  <a:pt x="2329546" y="1257529"/>
                  <a:pt x="4524837" y="1741029"/>
                  <a:pt x="6868891" y="1972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7294012" y="4426465"/>
            <a:ext cx="316801" cy="3168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7756816" y="4384811"/>
            <a:ext cx="1805623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r>
              <a:rPr lang="en-US" altLang="zh-CN" sz="20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Introduction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7294012" y="4917168"/>
            <a:ext cx="316801" cy="31680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7756816" y="4875514"/>
            <a:ext cx="1438727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Approach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7294012" y="5407872"/>
            <a:ext cx="316801" cy="31680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7756816" y="5366218"/>
            <a:ext cx="1786964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Experiments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7294012" y="5898577"/>
            <a:ext cx="316801" cy="31680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7756816" y="5856923"/>
            <a:ext cx="1731564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Conclusions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F1422A7-7A7C-476D-A7B7-3AA70DACB57F}"/>
              </a:ext>
            </a:extLst>
          </p:cNvPr>
          <p:cNvSpPr txBox="1"/>
          <p:nvPr/>
        </p:nvSpPr>
        <p:spPr>
          <a:xfrm>
            <a:off x="7166392" y="3219093"/>
            <a:ext cx="3847848" cy="64633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  <a:lvl2pPr algn="r" eaLnBrk="0" hangingPunct="0">
              <a:defRPr sz="20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algn="r" eaLnBrk="0" hangingPunct="0">
              <a:defRPr sz="20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algn="r" eaLnBrk="0" hangingPunct="0">
              <a:defRPr sz="20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algn="r" eaLnBrk="0" hangingPunct="0">
              <a:defRPr sz="20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457200" algn="r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6pPr>
            <a:lvl7pPr marL="914400" algn="r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7pPr>
            <a:lvl8pPr marL="1371600" algn="r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8pPr>
            <a:lvl9pPr marL="1828800" algn="r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9pPr>
          </a:lstStyle>
          <a:p>
            <a:r>
              <a:rPr lang="zh-CN" altLang="en-US" sz="3600" dirty="0">
                <a:sym typeface="微软雅黑" panose="020B0503020204020204" pitchFamily="34" charset="-122"/>
              </a:rPr>
              <a:t>目录 </a:t>
            </a:r>
            <a:r>
              <a:rPr lang="en-US" altLang="zh-CN" sz="3600" dirty="0">
                <a:sym typeface="微软雅黑" panose="020B0503020204020204" pitchFamily="34" charset="-122"/>
              </a:rPr>
              <a:t>| CONTENT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F99FF4F-CFA9-49A8-B06B-40E0AFD7ABDD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825500"/>
            <a:ext cx="13970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048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6" name="标题 72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微软雅黑" panose="020B0503020204020204" pitchFamily="34" charset="-122"/>
              </a:rPr>
              <a:t>Introduction</a:t>
            </a:r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2CFA420-74C6-4130-A30F-B69E5D48DA77}"/>
              </a:ext>
            </a:extLst>
          </p:cNvPr>
          <p:cNvSpPr txBox="1"/>
          <p:nvPr/>
        </p:nvSpPr>
        <p:spPr bwMode="auto">
          <a:xfrm>
            <a:off x="1487017" y="4501235"/>
            <a:ext cx="6635241" cy="1023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Current captioning models tend to produce generic descriptions, and fail to control the caption generation process as humans.</a:t>
            </a:r>
          </a:p>
          <a:p>
            <a:pPr algn="just">
              <a:lnSpc>
                <a:spcPct val="150000"/>
              </a:lnSpc>
              <a:defRPr/>
            </a:pPr>
            <a:r>
              <a:rPr lang="en-US" altLang="zh-CN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CIC aims generates image descriptions following designated control signals.</a:t>
            </a:r>
            <a:endParaRPr lang="zh-CN" altLang="en-US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FCDDA60-9568-4CB8-8B2F-82B631546229}"/>
              </a:ext>
            </a:extLst>
          </p:cNvPr>
          <p:cNvSpPr/>
          <p:nvPr/>
        </p:nvSpPr>
        <p:spPr>
          <a:xfrm>
            <a:off x="1487017" y="4131862"/>
            <a:ext cx="5215933" cy="2976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20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Controllable Image Captioning (CIC)</a:t>
            </a:r>
            <a:endParaRPr lang="zh-CN" altLang="en-US" sz="2000"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EEA21208-8258-491D-A0F9-7F26AC246B7E}"/>
              </a:ext>
            </a:extLst>
          </p:cNvPr>
          <p:cNvSpPr txBox="1"/>
          <p:nvPr/>
        </p:nvSpPr>
        <p:spPr bwMode="auto">
          <a:xfrm>
            <a:off x="1487017" y="2657858"/>
            <a:ext cx="6635241" cy="1023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Image captioning, i.e., generating fluent and meaningful descriptions to summarize the salient contents of an image, is a classic proxy task for comprehensive scene understanding.</a:t>
            </a:r>
            <a:endParaRPr lang="zh-CN" altLang="en-US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30EE5DB-6EEB-41FF-AA9A-F70DFF53068E}"/>
              </a:ext>
            </a:extLst>
          </p:cNvPr>
          <p:cNvSpPr/>
          <p:nvPr/>
        </p:nvSpPr>
        <p:spPr>
          <a:xfrm>
            <a:off x="1487017" y="2288485"/>
            <a:ext cx="5215933" cy="2976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20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Image Captioning</a:t>
            </a:r>
            <a:endParaRPr lang="zh-CN" altLang="en-US" sz="2000"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696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CC6E1D2-F632-434E-8311-627B01798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522" y="3248287"/>
            <a:ext cx="6189459" cy="1218839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BD66985F-9830-4BB0-B1EE-756D8D0776B8}"/>
              </a:ext>
            </a:extLst>
          </p:cNvPr>
          <p:cNvGrpSpPr/>
          <p:nvPr/>
        </p:nvGrpSpPr>
        <p:grpSpPr>
          <a:xfrm>
            <a:off x="2133986" y="1872394"/>
            <a:ext cx="8019830" cy="3908204"/>
            <a:chOff x="2279650" y="2184401"/>
            <a:chExt cx="7689851" cy="3492500"/>
          </a:xfrm>
        </p:grpSpPr>
        <p:sp>
          <p:nvSpPr>
            <p:cNvPr id="15" name="Freeform 4"/>
            <p:cNvSpPr>
              <a:spLocks/>
            </p:cNvSpPr>
            <p:nvPr/>
          </p:nvSpPr>
          <p:spPr bwMode="auto">
            <a:xfrm>
              <a:off x="2285865" y="2379664"/>
              <a:ext cx="3834230" cy="1486877"/>
            </a:xfrm>
            <a:custGeom>
              <a:avLst/>
              <a:gdLst>
                <a:gd name="connsiteX0" fmla="*/ 0 w 10000"/>
                <a:gd name="connsiteY0" fmla="*/ 10000 h 10000"/>
                <a:gd name="connsiteX1" fmla="*/ 3205 w 10000"/>
                <a:gd name="connsiteY1" fmla="*/ 9980 h 10000"/>
                <a:gd name="connsiteX2" fmla="*/ 6211 w 10000"/>
                <a:gd name="connsiteY2" fmla="*/ 6864 h 10000"/>
                <a:gd name="connsiteX3" fmla="*/ 10000 w 10000"/>
                <a:gd name="connsiteY3" fmla="*/ 6864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205 w 10000"/>
                <a:gd name="connsiteY1" fmla="*/ 9980 h 10000"/>
                <a:gd name="connsiteX2" fmla="*/ 3197 w 10000"/>
                <a:gd name="connsiteY2" fmla="*/ 6804 h 10000"/>
                <a:gd name="connsiteX3" fmla="*/ 10000 w 10000"/>
                <a:gd name="connsiteY3" fmla="*/ 6864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205 w 10000"/>
                <a:gd name="connsiteY1" fmla="*/ 9980 h 10000"/>
                <a:gd name="connsiteX2" fmla="*/ 3205 w 10000"/>
                <a:gd name="connsiteY2" fmla="*/ 6784 h 10000"/>
                <a:gd name="connsiteX3" fmla="*/ 10000 w 10000"/>
                <a:gd name="connsiteY3" fmla="*/ 6864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205 w 10000"/>
                <a:gd name="connsiteY1" fmla="*/ 9980 h 10000"/>
                <a:gd name="connsiteX2" fmla="*/ 3205 w 10000"/>
                <a:gd name="connsiteY2" fmla="*/ 5503 h 10000"/>
                <a:gd name="connsiteX3" fmla="*/ 10000 w 10000"/>
                <a:gd name="connsiteY3" fmla="*/ 6864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205 w 10000"/>
                <a:gd name="connsiteY1" fmla="*/ 9980 h 10000"/>
                <a:gd name="connsiteX2" fmla="*/ 3181 w 10000"/>
                <a:gd name="connsiteY2" fmla="*/ 4723 h 10000"/>
                <a:gd name="connsiteX3" fmla="*/ 10000 w 10000"/>
                <a:gd name="connsiteY3" fmla="*/ 6864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205 w 10000"/>
                <a:gd name="connsiteY1" fmla="*/ 9980 h 10000"/>
                <a:gd name="connsiteX2" fmla="*/ 3181 w 10000"/>
                <a:gd name="connsiteY2" fmla="*/ 4723 h 10000"/>
                <a:gd name="connsiteX3" fmla="*/ 10000 w 10000"/>
                <a:gd name="connsiteY3" fmla="*/ 4763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205 w 10000"/>
                <a:gd name="connsiteY1" fmla="*/ 9980 h 10000"/>
                <a:gd name="connsiteX2" fmla="*/ 3181 w 10000"/>
                <a:gd name="connsiteY2" fmla="*/ 4723 h 10000"/>
                <a:gd name="connsiteX3" fmla="*/ 10000 w 10000"/>
                <a:gd name="connsiteY3" fmla="*/ 4483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205 w 10000"/>
                <a:gd name="connsiteY1" fmla="*/ 9980 h 10000"/>
                <a:gd name="connsiteX2" fmla="*/ 3173 w 10000"/>
                <a:gd name="connsiteY2" fmla="*/ 4503 h 10000"/>
                <a:gd name="connsiteX3" fmla="*/ 10000 w 10000"/>
                <a:gd name="connsiteY3" fmla="*/ 4483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205 w 10000"/>
                <a:gd name="connsiteY1" fmla="*/ 9980 h 10000"/>
                <a:gd name="connsiteX2" fmla="*/ 3173 w 10000"/>
                <a:gd name="connsiteY2" fmla="*/ 4503 h 10000"/>
                <a:gd name="connsiteX3" fmla="*/ 10000 w 10000"/>
                <a:gd name="connsiteY3" fmla="*/ 4603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164 w 10000"/>
                <a:gd name="connsiteY1" fmla="*/ 9980 h 10000"/>
                <a:gd name="connsiteX2" fmla="*/ 3173 w 10000"/>
                <a:gd name="connsiteY2" fmla="*/ 4503 h 10000"/>
                <a:gd name="connsiteX3" fmla="*/ 10000 w 10000"/>
                <a:gd name="connsiteY3" fmla="*/ 4603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164 w 10000"/>
                <a:gd name="connsiteY1" fmla="*/ 9980 h 10000"/>
                <a:gd name="connsiteX2" fmla="*/ 3157 w 10000"/>
                <a:gd name="connsiteY2" fmla="*/ 4503 h 10000"/>
                <a:gd name="connsiteX3" fmla="*/ 10000 w 10000"/>
                <a:gd name="connsiteY3" fmla="*/ 4603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164 w 10000"/>
                <a:gd name="connsiteY1" fmla="*/ 9980 h 10000"/>
                <a:gd name="connsiteX2" fmla="*/ 3157 w 10000"/>
                <a:gd name="connsiteY2" fmla="*/ 4663 h 10000"/>
                <a:gd name="connsiteX3" fmla="*/ 10000 w 10000"/>
                <a:gd name="connsiteY3" fmla="*/ 4603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164 w 10000"/>
                <a:gd name="connsiteY1" fmla="*/ 9980 h 10000"/>
                <a:gd name="connsiteX2" fmla="*/ 3165 w 10000"/>
                <a:gd name="connsiteY2" fmla="*/ 4583 h 10000"/>
                <a:gd name="connsiteX3" fmla="*/ 10000 w 10000"/>
                <a:gd name="connsiteY3" fmla="*/ 4603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0"/>
                <a:gd name="connsiteY0" fmla="*/ 10000 h 10000"/>
                <a:gd name="connsiteX1" fmla="*/ 3164 w 10000"/>
                <a:gd name="connsiteY1" fmla="*/ 9980 h 10000"/>
                <a:gd name="connsiteX2" fmla="*/ 3165 w 10000"/>
                <a:gd name="connsiteY2" fmla="*/ 7044 h 10000"/>
                <a:gd name="connsiteX3" fmla="*/ 10000 w 10000"/>
                <a:gd name="connsiteY3" fmla="*/ 4603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08"/>
                <a:gd name="connsiteY0" fmla="*/ 10000 h 10000"/>
                <a:gd name="connsiteX1" fmla="*/ 3164 w 10008"/>
                <a:gd name="connsiteY1" fmla="*/ 9980 h 10000"/>
                <a:gd name="connsiteX2" fmla="*/ 3165 w 10008"/>
                <a:gd name="connsiteY2" fmla="*/ 7044 h 10000"/>
                <a:gd name="connsiteX3" fmla="*/ 10008 w 10008"/>
                <a:gd name="connsiteY3" fmla="*/ 7184 h 10000"/>
                <a:gd name="connsiteX4" fmla="*/ 10000 w 10008"/>
                <a:gd name="connsiteY4" fmla="*/ 0 h 10000"/>
                <a:gd name="connsiteX5" fmla="*/ 0 w 10008"/>
                <a:gd name="connsiteY5" fmla="*/ 0 h 10000"/>
                <a:gd name="connsiteX6" fmla="*/ 0 w 10008"/>
                <a:gd name="connsiteY6" fmla="*/ 10000 h 10000"/>
                <a:gd name="connsiteX0" fmla="*/ 0 w 10000"/>
                <a:gd name="connsiteY0" fmla="*/ 10000 h 10000"/>
                <a:gd name="connsiteX1" fmla="*/ 3164 w 10000"/>
                <a:gd name="connsiteY1" fmla="*/ 9980 h 10000"/>
                <a:gd name="connsiteX2" fmla="*/ 3165 w 10000"/>
                <a:gd name="connsiteY2" fmla="*/ 7044 h 10000"/>
                <a:gd name="connsiteX3" fmla="*/ 9992 w 10000"/>
                <a:gd name="connsiteY3" fmla="*/ 7004 h 10000"/>
                <a:gd name="connsiteX4" fmla="*/ 10000 w 10000"/>
                <a:gd name="connsiteY4" fmla="*/ 0 h 10000"/>
                <a:gd name="connsiteX5" fmla="*/ 0 w 10000"/>
                <a:gd name="connsiteY5" fmla="*/ 0 h 10000"/>
                <a:gd name="connsiteX6" fmla="*/ 0 w 10000"/>
                <a:gd name="connsiteY6" fmla="*/ 10000 h 10000"/>
                <a:gd name="connsiteX0" fmla="*/ 0 w 10016"/>
                <a:gd name="connsiteY0" fmla="*/ 10000 h 10000"/>
                <a:gd name="connsiteX1" fmla="*/ 3164 w 10016"/>
                <a:gd name="connsiteY1" fmla="*/ 9980 h 10000"/>
                <a:gd name="connsiteX2" fmla="*/ 3165 w 10016"/>
                <a:gd name="connsiteY2" fmla="*/ 7044 h 10000"/>
                <a:gd name="connsiteX3" fmla="*/ 10016 w 10016"/>
                <a:gd name="connsiteY3" fmla="*/ 7024 h 10000"/>
                <a:gd name="connsiteX4" fmla="*/ 10000 w 10016"/>
                <a:gd name="connsiteY4" fmla="*/ 0 h 10000"/>
                <a:gd name="connsiteX5" fmla="*/ 0 w 10016"/>
                <a:gd name="connsiteY5" fmla="*/ 0 h 10000"/>
                <a:gd name="connsiteX6" fmla="*/ 0 w 10016"/>
                <a:gd name="connsiteY6" fmla="*/ 10000 h 10000"/>
                <a:gd name="connsiteX0" fmla="*/ 0 w 10016"/>
                <a:gd name="connsiteY0" fmla="*/ 10000 h 10052"/>
                <a:gd name="connsiteX1" fmla="*/ 2227 w 10016"/>
                <a:gd name="connsiteY1" fmla="*/ 10052 h 10052"/>
                <a:gd name="connsiteX2" fmla="*/ 3165 w 10016"/>
                <a:gd name="connsiteY2" fmla="*/ 7044 h 10052"/>
                <a:gd name="connsiteX3" fmla="*/ 10016 w 10016"/>
                <a:gd name="connsiteY3" fmla="*/ 7024 h 10052"/>
                <a:gd name="connsiteX4" fmla="*/ 10000 w 10016"/>
                <a:gd name="connsiteY4" fmla="*/ 0 h 10052"/>
                <a:gd name="connsiteX5" fmla="*/ 0 w 10016"/>
                <a:gd name="connsiteY5" fmla="*/ 0 h 10052"/>
                <a:gd name="connsiteX6" fmla="*/ 0 w 10016"/>
                <a:gd name="connsiteY6" fmla="*/ 10000 h 10052"/>
                <a:gd name="connsiteX0" fmla="*/ 0 w 10016"/>
                <a:gd name="connsiteY0" fmla="*/ 10000 h 10052"/>
                <a:gd name="connsiteX1" fmla="*/ 2227 w 10016"/>
                <a:gd name="connsiteY1" fmla="*/ 10052 h 10052"/>
                <a:gd name="connsiteX2" fmla="*/ 2218 w 10016"/>
                <a:gd name="connsiteY2" fmla="*/ 7068 h 10052"/>
                <a:gd name="connsiteX3" fmla="*/ 10016 w 10016"/>
                <a:gd name="connsiteY3" fmla="*/ 7024 h 10052"/>
                <a:gd name="connsiteX4" fmla="*/ 10000 w 10016"/>
                <a:gd name="connsiteY4" fmla="*/ 0 h 10052"/>
                <a:gd name="connsiteX5" fmla="*/ 0 w 10016"/>
                <a:gd name="connsiteY5" fmla="*/ 0 h 10052"/>
                <a:gd name="connsiteX6" fmla="*/ 0 w 10016"/>
                <a:gd name="connsiteY6" fmla="*/ 10000 h 10052"/>
                <a:gd name="connsiteX0" fmla="*/ 0 w 10016"/>
                <a:gd name="connsiteY0" fmla="*/ 10000 h 10052"/>
                <a:gd name="connsiteX1" fmla="*/ 2227 w 10016"/>
                <a:gd name="connsiteY1" fmla="*/ 10052 h 10052"/>
                <a:gd name="connsiteX2" fmla="*/ 2208 w 10016"/>
                <a:gd name="connsiteY2" fmla="*/ 5630 h 10052"/>
                <a:gd name="connsiteX3" fmla="*/ 10016 w 10016"/>
                <a:gd name="connsiteY3" fmla="*/ 7024 h 10052"/>
                <a:gd name="connsiteX4" fmla="*/ 10000 w 10016"/>
                <a:gd name="connsiteY4" fmla="*/ 0 h 10052"/>
                <a:gd name="connsiteX5" fmla="*/ 0 w 10016"/>
                <a:gd name="connsiteY5" fmla="*/ 0 h 10052"/>
                <a:gd name="connsiteX6" fmla="*/ 0 w 10016"/>
                <a:gd name="connsiteY6" fmla="*/ 10000 h 10052"/>
                <a:gd name="connsiteX0" fmla="*/ 0 w 10026"/>
                <a:gd name="connsiteY0" fmla="*/ 10000 h 10052"/>
                <a:gd name="connsiteX1" fmla="*/ 2227 w 10026"/>
                <a:gd name="connsiteY1" fmla="*/ 10052 h 10052"/>
                <a:gd name="connsiteX2" fmla="*/ 2208 w 10026"/>
                <a:gd name="connsiteY2" fmla="*/ 5630 h 10052"/>
                <a:gd name="connsiteX3" fmla="*/ 10026 w 10026"/>
                <a:gd name="connsiteY3" fmla="*/ 5682 h 10052"/>
                <a:gd name="connsiteX4" fmla="*/ 10000 w 10026"/>
                <a:gd name="connsiteY4" fmla="*/ 0 h 10052"/>
                <a:gd name="connsiteX5" fmla="*/ 0 w 10026"/>
                <a:gd name="connsiteY5" fmla="*/ 0 h 10052"/>
                <a:gd name="connsiteX6" fmla="*/ 0 w 10026"/>
                <a:gd name="connsiteY6" fmla="*/ 10000 h 10052"/>
                <a:gd name="connsiteX0" fmla="*/ 0 w 10026"/>
                <a:gd name="connsiteY0" fmla="*/ 10000 h 10052"/>
                <a:gd name="connsiteX1" fmla="*/ 2227 w 10026"/>
                <a:gd name="connsiteY1" fmla="*/ 10052 h 10052"/>
                <a:gd name="connsiteX2" fmla="*/ 2208 w 10026"/>
                <a:gd name="connsiteY2" fmla="*/ 5630 h 10052"/>
                <a:gd name="connsiteX3" fmla="*/ 10026 w 10026"/>
                <a:gd name="connsiteY3" fmla="*/ 5562 h 10052"/>
                <a:gd name="connsiteX4" fmla="*/ 10000 w 10026"/>
                <a:gd name="connsiteY4" fmla="*/ 0 h 10052"/>
                <a:gd name="connsiteX5" fmla="*/ 0 w 10026"/>
                <a:gd name="connsiteY5" fmla="*/ 0 h 10052"/>
                <a:gd name="connsiteX6" fmla="*/ 0 w 10026"/>
                <a:gd name="connsiteY6" fmla="*/ 10000 h 10052"/>
                <a:gd name="connsiteX0" fmla="*/ 0 w 10026"/>
                <a:gd name="connsiteY0" fmla="*/ 10000 h 10052"/>
                <a:gd name="connsiteX1" fmla="*/ 2227 w 10026"/>
                <a:gd name="connsiteY1" fmla="*/ 10052 h 10052"/>
                <a:gd name="connsiteX2" fmla="*/ 2208 w 10026"/>
                <a:gd name="connsiteY2" fmla="*/ 5630 h 10052"/>
                <a:gd name="connsiteX3" fmla="*/ 10026 w 10026"/>
                <a:gd name="connsiteY3" fmla="*/ 5634 h 10052"/>
                <a:gd name="connsiteX4" fmla="*/ 10000 w 10026"/>
                <a:gd name="connsiteY4" fmla="*/ 0 h 10052"/>
                <a:gd name="connsiteX5" fmla="*/ 0 w 10026"/>
                <a:gd name="connsiteY5" fmla="*/ 0 h 10052"/>
                <a:gd name="connsiteX6" fmla="*/ 0 w 10026"/>
                <a:gd name="connsiteY6" fmla="*/ 10000 h 10052"/>
                <a:gd name="connsiteX0" fmla="*/ 0 w 10026"/>
                <a:gd name="connsiteY0" fmla="*/ 10000 h 10052"/>
                <a:gd name="connsiteX1" fmla="*/ 2217 w 10026"/>
                <a:gd name="connsiteY1" fmla="*/ 10052 h 10052"/>
                <a:gd name="connsiteX2" fmla="*/ 2208 w 10026"/>
                <a:gd name="connsiteY2" fmla="*/ 5630 h 10052"/>
                <a:gd name="connsiteX3" fmla="*/ 10026 w 10026"/>
                <a:gd name="connsiteY3" fmla="*/ 5634 h 10052"/>
                <a:gd name="connsiteX4" fmla="*/ 10000 w 10026"/>
                <a:gd name="connsiteY4" fmla="*/ 0 h 10052"/>
                <a:gd name="connsiteX5" fmla="*/ 0 w 10026"/>
                <a:gd name="connsiteY5" fmla="*/ 0 h 10052"/>
                <a:gd name="connsiteX6" fmla="*/ 0 w 10026"/>
                <a:gd name="connsiteY6" fmla="*/ 10000 h 10052"/>
                <a:gd name="connsiteX0" fmla="*/ 0 w 10026"/>
                <a:gd name="connsiteY0" fmla="*/ 10000 h 10000"/>
                <a:gd name="connsiteX1" fmla="*/ 2217 w 10026"/>
                <a:gd name="connsiteY1" fmla="*/ 9956 h 10000"/>
                <a:gd name="connsiteX2" fmla="*/ 2208 w 10026"/>
                <a:gd name="connsiteY2" fmla="*/ 5630 h 10000"/>
                <a:gd name="connsiteX3" fmla="*/ 10026 w 10026"/>
                <a:gd name="connsiteY3" fmla="*/ 5634 h 10000"/>
                <a:gd name="connsiteX4" fmla="*/ 10000 w 10026"/>
                <a:gd name="connsiteY4" fmla="*/ 0 h 10000"/>
                <a:gd name="connsiteX5" fmla="*/ 0 w 10026"/>
                <a:gd name="connsiteY5" fmla="*/ 0 h 10000"/>
                <a:gd name="connsiteX6" fmla="*/ 0 w 10026"/>
                <a:gd name="connsiteY6" fmla="*/ 10000 h 10000"/>
                <a:gd name="connsiteX0" fmla="*/ 0 w 10026"/>
                <a:gd name="connsiteY0" fmla="*/ 10000 h 10000"/>
                <a:gd name="connsiteX1" fmla="*/ 2217 w 10026"/>
                <a:gd name="connsiteY1" fmla="*/ 9980 h 10000"/>
                <a:gd name="connsiteX2" fmla="*/ 2208 w 10026"/>
                <a:gd name="connsiteY2" fmla="*/ 5630 h 10000"/>
                <a:gd name="connsiteX3" fmla="*/ 10026 w 10026"/>
                <a:gd name="connsiteY3" fmla="*/ 5634 h 10000"/>
                <a:gd name="connsiteX4" fmla="*/ 10000 w 10026"/>
                <a:gd name="connsiteY4" fmla="*/ 0 h 10000"/>
                <a:gd name="connsiteX5" fmla="*/ 0 w 10026"/>
                <a:gd name="connsiteY5" fmla="*/ 0 h 10000"/>
                <a:gd name="connsiteX6" fmla="*/ 0 w 10026"/>
                <a:gd name="connsiteY6" fmla="*/ 10000 h 10000"/>
                <a:gd name="connsiteX0" fmla="*/ 0 w 10026"/>
                <a:gd name="connsiteY0" fmla="*/ 10000 h 10028"/>
                <a:gd name="connsiteX1" fmla="*/ 2217 w 10026"/>
                <a:gd name="connsiteY1" fmla="*/ 10028 h 10028"/>
                <a:gd name="connsiteX2" fmla="*/ 2208 w 10026"/>
                <a:gd name="connsiteY2" fmla="*/ 5630 h 10028"/>
                <a:gd name="connsiteX3" fmla="*/ 10026 w 10026"/>
                <a:gd name="connsiteY3" fmla="*/ 5634 h 10028"/>
                <a:gd name="connsiteX4" fmla="*/ 10000 w 10026"/>
                <a:gd name="connsiteY4" fmla="*/ 0 h 10028"/>
                <a:gd name="connsiteX5" fmla="*/ 0 w 10026"/>
                <a:gd name="connsiteY5" fmla="*/ 0 h 10028"/>
                <a:gd name="connsiteX6" fmla="*/ 0 w 10026"/>
                <a:gd name="connsiteY6" fmla="*/ 10000 h 1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26" h="10028">
                  <a:moveTo>
                    <a:pt x="0" y="10000"/>
                  </a:moveTo>
                  <a:lnTo>
                    <a:pt x="2217" y="10028"/>
                  </a:lnTo>
                  <a:cubicBezTo>
                    <a:pt x="2214" y="8969"/>
                    <a:pt x="2211" y="6689"/>
                    <a:pt x="2208" y="5630"/>
                  </a:cubicBezTo>
                  <a:lnTo>
                    <a:pt x="10026" y="5634"/>
                  </a:lnTo>
                  <a:cubicBezTo>
                    <a:pt x="10023" y="3239"/>
                    <a:pt x="10003" y="2395"/>
                    <a:pt x="10000" y="0"/>
                  </a:cubicBezTo>
                  <a:lnTo>
                    <a:pt x="0" y="0"/>
                  </a:lnTo>
                  <a:lnTo>
                    <a:pt x="0" y="10000"/>
                  </a:lnTo>
                </a:path>
              </a:pathLst>
            </a:custGeom>
            <a:solidFill>
              <a:sysClr val="window" lastClr="FFFFFF"/>
            </a:solidFill>
            <a:ln w="12700">
              <a:noFill/>
              <a:miter lim="800000"/>
              <a:headEnd/>
              <a:tailEnd/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txBody>
            <a:bodyPr wrap="none" anchor="ctr"/>
            <a:lstStyle/>
            <a:p>
              <a:pPr algn="r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6232154" y="2379665"/>
              <a:ext cx="3730998" cy="1492214"/>
            </a:xfrm>
            <a:custGeom>
              <a:avLst/>
              <a:gdLst>
                <a:gd name="connsiteX0" fmla="*/ 10008 w 10008"/>
                <a:gd name="connsiteY0" fmla="*/ 10000 h 10000"/>
                <a:gd name="connsiteX1" fmla="*/ 3797 w 10008"/>
                <a:gd name="connsiteY1" fmla="*/ 10000 h 10000"/>
                <a:gd name="connsiteX2" fmla="*/ 3797 w 10008"/>
                <a:gd name="connsiteY2" fmla="*/ 6864 h 10000"/>
                <a:gd name="connsiteX3" fmla="*/ 0 w 10008"/>
                <a:gd name="connsiteY3" fmla="*/ 4603 h 10000"/>
                <a:gd name="connsiteX4" fmla="*/ 8 w 10008"/>
                <a:gd name="connsiteY4" fmla="*/ 0 h 10000"/>
                <a:gd name="connsiteX5" fmla="*/ 10008 w 10008"/>
                <a:gd name="connsiteY5" fmla="*/ 0 h 10000"/>
                <a:gd name="connsiteX6" fmla="*/ 10008 w 10008"/>
                <a:gd name="connsiteY6" fmla="*/ 10000 h 10000"/>
                <a:gd name="connsiteX0" fmla="*/ 10008 w 10008"/>
                <a:gd name="connsiteY0" fmla="*/ 10000 h 10040"/>
                <a:gd name="connsiteX1" fmla="*/ 7170 w 10008"/>
                <a:gd name="connsiteY1" fmla="*/ 10040 h 10040"/>
                <a:gd name="connsiteX2" fmla="*/ 3797 w 10008"/>
                <a:gd name="connsiteY2" fmla="*/ 6864 h 10040"/>
                <a:gd name="connsiteX3" fmla="*/ 0 w 10008"/>
                <a:gd name="connsiteY3" fmla="*/ 4603 h 10040"/>
                <a:gd name="connsiteX4" fmla="*/ 8 w 10008"/>
                <a:gd name="connsiteY4" fmla="*/ 0 h 10040"/>
                <a:gd name="connsiteX5" fmla="*/ 10008 w 10008"/>
                <a:gd name="connsiteY5" fmla="*/ 0 h 10040"/>
                <a:gd name="connsiteX6" fmla="*/ 10008 w 10008"/>
                <a:gd name="connsiteY6" fmla="*/ 10000 h 10040"/>
                <a:gd name="connsiteX0" fmla="*/ 10008 w 10008"/>
                <a:gd name="connsiteY0" fmla="*/ 10000 h 10040"/>
                <a:gd name="connsiteX1" fmla="*/ 7170 w 10008"/>
                <a:gd name="connsiteY1" fmla="*/ 10040 h 10040"/>
                <a:gd name="connsiteX2" fmla="*/ 7178 w 10008"/>
                <a:gd name="connsiteY2" fmla="*/ 4643 h 10040"/>
                <a:gd name="connsiteX3" fmla="*/ 0 w 10008"/>
                <a:gd name="connsiteY3" fmla="*/ 4603 h 10040"/>
                <a:gd name="connsiteX4" fmla="*/ 8 w 10008"/>
                <a:gd name="connsiteY4" fmla="*/ 0 h 10040"/>
                <a:gd name="connsiteX5" fmla="*/ 10008 w 10008"/>
                <a:gd name="connsiteY5" fmla="*/ 0 h 10040"/>
                <a:gd name="connsiteX6" fmla="*/ 10008 w 10008"/>
                <a:gd name="connsiteY6" fmla="*/ 10000 h 10040"/>
                <a:gd name="connsiteX0" fmla="*/ 10008 w 10008"/>
                <a:gd name="connsiteY0" fmla="*/ 10000 h 10040"/>
                <a:gd name="connsiteX1" fmla="*/ 7170 w 10008"/>
                <a:gd name="connsiteY1" fmla="*/ 10040 h 10040"/>
                <a:gd name="connsiteX2" fmla="*/ 7170 w 10008"/>
                <a:gd name="connsiteY2" fmla="*/ 4543 h 10040"/>
                <a:gd name="connsiteX3" fmla="*/ 0 w 10008"/>
                <a:gd name="connsiteY3" fmla="*/ 4603 h 10040"/>
                <a:gd name="connsiteX4" fmla="*/ 8 w 10008"/>
                <a:gd name="connsiteY4" fmla="*/ 0 h 10040"/>
                <a:gd name="connsiteX5" fmla="*/ 10008 w 10008"/>
                <a:gd name="connsiteY5" fmla="*/ 0 h 10040"/>
                <a:gd name="connsiteX6" fmla="*/ 10008 w 10008"/>
                <a:gd name="connsiteY6" fmla="*/ 10000 h 10040"/>
                <a:gd name="connsiteX0" fmla="*/ 10008 w 10008"/>
                <a:gd name="connsiteY0" fmla="*/ 10000 h 10040"/>
                <a:gd name="connsiteX1" fmla="*/ 7170 w 10008"/>
                <a:gd name="connsiteY1" fmla="*/ 10040 h 10040"/>
                <a:gd name="connsiteX2" fmla="*/ 7178 w 10008"/>
                <a:gd name="connsiteY2" fmla="*/ 4563 h 10040"/>
                <a:gd name="connsiteX3" fmla="*/ 0 w 10008"/>
                <a:gd name="connsiteY3" fmla="*/ 4603 h 10040"/>
                <a:gd name="connsiteX4" fmla="*/ 8 w 10008"/>
                <a:gd name="connsiteY4" fmla="*/ 0 h 10040"/>
                <a:gd name="connsiteX5" fmla="*/ 10008 w 10008"/>
                <a:gd name="connsiteY5" fmla="*/ 0 h 10040"/>
                <a:gd name="connsiteX6" fmla="*/ 10008 w 10008"/>
                <a:gd name="connsiteY6" fmla="*/ 10000 h 10040"/>
                <a:gd name="connsiteX0" fmla="*/ 10008 w 10008"/>
                <a:gd name="connsiteY0" fmla="*/ 10000 h 10040"/>
                <a:gd name="connsiteX1" fmla="*/ 7170 w 10008"/>
                <a:gd name="connsiteY1" fmla="*/ 10040 h 10040"/>
                <a:gd name="connsiteX2" fmla="*/ 7170 w 10008"/>
                <a:gd name="connsiteY2" fmla="*/ 4583 h 10040"/>
                <a:gd name="connsiteX3" fmla="*/ 0 w 10008"/>
                <a:gd name="connsiteY3" fmla="*/ 4603 h 10040"/>
                <a:gd name="connsiteX4" fmla="*/ 8 w 10008"/>
                <a:gd name="connsiteY4" fmla="*/ 0 h 10040"/>
                <a:gd name="connsiteX5" fmla="*/ 10008 w 10008"/>
                <a:gd name="connsiteY5" fmla="*/ 0 h 10040"/>
                <a:gd name="connsiteX6" fmla="*/ 10008 w 10008"/>
                <a:gd name="connsiteY6" fmla="*/ 10000 h 10040"/>
                <a:gd name="connsiteX0" fmla="*/ 10008 w 10008"/>
                <a:gd name="connsiteY0" fmla="*/ 10000 h 10040"/>
                <a:gd name="connsiteX1" fmla="*/ 7170 w 10008"/>
                <a:gd name="connsiteY1" fmla="*/ 10040 h 10040"/>
                <a:gd name="connsiteX2" fmla="*/ 7170 w 10008"/>
                <a:gd name="connsiteY2" fmla="*/ 4583 h 10040"/>
                <a:gd name="connsiteX3" fmla="*/ 0 w 10008"/>
                <a:gd name="connsiteY3" fmla="*/ 4603 h 10040"/>
                <a:gd name="connsiteX4" fmla="*/ 8 w 10008"/>
                <a:gd name="connsiteY4" fmla="*/ 0 h 10040"/>
                <a:gd name="connsiteX5" fmla="*/ 10008 w 10008"/>
                <a:gd name="connsiteY5" fmla="*/ 0 h 10040"/>
                <a:gd name="connsiteX6" fmla="*/ 10008 w 10008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63 w 10001"/>
                <a:gd name="connsiteY2" fmla="*/ 4583 h 10040"/>
                <a:gd name="connsiteX3" fmla="*/ 10 w 10001"/>
                <a:gd name="connsiteY3" fmla="*/ 7084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55 w 10001"/>
                <a:gd name="connsiteY2" fmla="*/ 6904 h 10040"/>
                <a:gd name="connsiteX3" fmla="*/ 10 w 10001"/>
                <a:gd name="connsiteY3" fmla="*/ 7084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47 w 10001"/>
                <a:gd name="connsiteY2" fmla="*/ 6984 h 10040"/>
                <a:gd name="connsiteX3" fmla="*/ 10 w 10001"/>
                <a:gd name="connsiteY3" fmla="*/ 7084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55 w 10001"/>
                <a:gd name="connsiteY2" fmla="*/ 7064 h 10040"/>
                <a:gd name="connsiteX3" fmla="*/ 10 w 10001"/>
                <a:gd name="connsiteY3" fmla="*/ 7084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88 w 10001"/>
                <a:gd name="connsiteY2" fmla="*/ 7064 h 10040"/>
                <a:gd name="connsiteX3" fmla="*/ 10 w 10001"/>
                <a:gd name="connsiteY3" fmla="*/ 7084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63 w 10001"/>
                <a:gd name="connsiteY2" fmla="*/ 7064 h 10040"/>
                <a:gd name="connsiteX3" fmla="*/ 10 w 10001"/>
                <a:gd name="connsiteY3" fmla="*/ 7084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63 w 10001"/>
                <a:gd name="connsiteY2" fmla="*/ 7064 h 10040"/>
                <a:gd name="connsiteX3" fmla="*/ 0 w 10001"/>
                <a:gd name="connsiteY3" fmla="*/ 5670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63 w 10001"/>
                <a:gd name="connsiteY2" fmla="*/ 5626 h 10040"/>
                <a:gd name="connsiteX3" fmla="*/ 0 w 10001"/>
                <a:gd name="connsiteY3" fmla="*/ 5670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63 w 10001"/>
                <a:gd name="connsiteY2" fmla="*/ 5698 h 10040"/>
                <a:gd name="connsiteX3" fmla="*/ 0 w 10001"/>
                <a:gd name="connsiteY3" fmla="*/ 5670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63 w 10001"/>
                <a:gd name="connsiteY2" fmla="*/ 5698 h 10040"/>
                <a:gd name="connsiteX3" fmla="*/ 0 w 10001"/>
                <a:gd name="connsiteY3" fmla="*/ 5670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63 w 10001"/>
                <a:gd name="connsiteY2" fmla="*/ 5698 h 10040"/>
                <a:gd name="connsiteX3" fmla="*/ 0 w 10001"/>
                <a:gd name="connsiteY3" fmla="*/ 5670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7163 w 10001"/>
                <a:gd name="connsiteY1" fmla="*/ 10040 h 10040"/>
                <a:gd name="connsiteX2" fmla="*/ 7163 w 10001"/>
                <a:gd name="connsiteY2" fmla="*/ 5650 h 10040"/>
                <a:gd name="connsiteX3" fmla="*/ 0 w 10001"/>
                <a:gd name="connsiteY3" fmla="*/ 5670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40"/>
                <a:gd name="connsiteX1" fmla="*/ 8062 w 10001"/>
                <a:gd name="connsiteY1" fmla="*/ 10040 h 10040"/>
                <a:gd name="connsiteX2" fmla="*/ 7163 w 10001"/>
                <a:gd name="connsiteY2" fmla="*/ 5650 h 10040"/>
                <a:gd name="connsiteX3" fmla="*/ 0 w 10001"/>
                <a:gd name="connsiteY3" fmla="*/ 5670 h 10040"/>
                <a:gd name="connsiteX4" fmla="*/ 1 w 10001"/>
                <a:gd name="connsiteY4" fmla="*/ 0 h 10040"/>
                <a:gd name="connsiteX5" fmla="*/ 10001 w 10001"/>
                <a:gd name="connsiteY5" fmla="*/ 0 h 10040"/>
                <a:gd name="connsiteX6" fmla="*/ 10001 w 10001"/>
                <a:gd name="connsiteY6" fmla="*/ 10000 h 10040"/>
                <a:gd name="connsiteX0" fmla="*/ 10001 w 10001"/>
                <a:gd name="connsiteY0" fmla="*/ 10000 h 10064"/>
                <a:gd name="connsiteX1" fmla="*/ 7807 w 10001"/>
                <a:gd name="connsiteY1" fmla="*/ 10064 h 10064"/>
                <a:gd name="connsiteX2" fmla="*/ 7163 w 10001"/>
                <a:gd name="connsiteY2" fmla="*/ 5650 h 10064"/>
                <a:gd name="connsiteX3" fmla="*/ 0 w 10001"/>
                <a:gd name="connsiteY3" fmla="*/ 5670 h 10064"/>
                <a:gd name="connsiteX4" fmla="*/ 1 w 10001"/>
                <a:gd name="connsiteY4" fmla="*/ 0 h 10064"/>
                <a:gd name="connsiteX5" fmla="*/ 10001 w 10001"/>
                <a:gd name="connsiteY5" fmla="*/ 0 h 10064"/>
                <a:gd name="connsiteX6" fmla="*/ 10001 w 10001"/>
                <a:gd name="connsiteY6" fmla="*/ 10000 h 10064"/>
                <a:gd name="connsiteX0" fmla="*/ 10001 w 10001"/>
                <a:gd name="connsiteY0" fmla="*/ 10000 h 10064"/>
                <a:gd name="connsiteX1" fmla="*/ 7807 w 10001"/>
                <a:gd name="connsiteY1" fmla="*/ 10064 h 10064"/>
                <a:gd name="connsiteX2" fmla="*/ 7776 w 10001"/>
                <a:gd name="connsiteY2" fmla="*/ 5698 h 10064"/>
                <a:gd name="connsiteX3" fmla="*/ 0 w 10001"/>
                <a:gd name="connsiteY3" fmla="*/ 5670 h 10064"/>
                <a:gd name="connsiteX4" fmla="*/ 1 w 10001"/>
                <a:gd name="connsiteY4" fmla="*/ 0 h 10064"/>
                <a:gd name="connsiteX5" fmla="*/ 10001 w 10001"/>
                <a:gd name="connsiteY5" fmla="*/ 0 h 10064"/>
                <a:gd name="connsiteX6" fmla="*/ 10001 w 10001"/>
                <a:gd name="connsiteY6" fmla="*/ 10000 h 10064"/>
                <a:gd name="connsiteX0" fmla="*/ 10001 w 10001"/>
                <a:gd name="connsiteY0" fmla="*/ 10000 h 10064"/>
                <a:gd name="connsiteX1" fmla="*/ 7807 w 10001"/>
                <a:gd name="connsiteY1" fmla="*/ 10064 h 10064"/>
                <a:gd name="connsiteX2" fmla="*/ 7796 w 10001"/>
                <a:gd name="connsiteY2" fmla="*/ 5650 h 10064"/>
                <a:gd name="connsiteX3" fmla="*/ 0 w 10001"/>
                <a:gd name="connsiteY3" fmla="*/ 5670 h 10064"/>
                <a:gd name="connsiteX4" fmla="*/ 1 w 10001"/>
                <a:gd name="connsiteY4" fmla="*/ 0 h 10064"/>
                <a:gd name="connsiteX5" fmla="*/ 10001 w 10001"/>
                <a:gd name="connsiteY5" fmla="*/ 0 h 10064"/>
                <a:gd name="connsiteX6" fmla="*/ 10001 w 10001"/>
                <a:gd name="connsiteY6" fmla="*/ 10000 h 1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1" h="10064">
                  <a:moveTo>
                    <a:pt x="10001" y="10000"/>
                  </a:moveTo>
                  <a:lnTo>
                    <a:pt x="7807" y="10064"/>
                  </a:lnTo>
                  <a:cubicBezTo>
                    <a:pt x="7810" y="8265"/>
                    <a:pt x="7793" y="7449"/>
                    <a:pt x="7796" y="5650"/>
                  </a:cubicBezTo>
                  <a:lnTo>
                    <a:pt x="0" y="5670"/>
                  </a:lnTo>
                  <a:cubicBezTo>
                    <a:pt x="3" y="4136"/>
                    <a:pt x="-2" y="1534"/>
                    <a:pt x="1" y="0"/>
                  </a:cubicBezTo>
                  <a:lnTo>
                    <a:pt x="10001" y="0"/>
                  </a:lnTo>
                  <a:lnTo>
                    <a:pt x="10001" y="10000"/>
                  </a:lnTo>
                </a:path>
              </a:pathLst>
            </a:custGeom>
            <a:solidFill>
              <a:sysClr val="window" lastClr="FFFFFF"/>
            </a:solidFill>
            <a:ln w="12700">
              <a:noFill/>
              <a:miter lim="800000"/>
              <a:headEnd/>
              <a:tailEnd/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txBody>
            <a:bodyPr wrap="none" anchor="ctr"/>
            <a:lstStyle/>
            <a:p>
              <a:pPr algn="r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2279650" y="3978025"/>
              <a:ext cx="3831404" cy="1698876"/>
            </a:xfrm>
            <a:custGeom>
              <a:avLst/>
              <a:gdLst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6211 w 10000"/>
                <a:gd name="connsiteY2" fmla="*/ 3208 h 10018"/>
                <a:gd name="connsiteX3" fmla="*/ 10000 w 10000"/>
                <a:gd name="connsiteY3" fmla="*/ 3208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77 w 10000"/>
                <a:gd name="connsiteY2" fmla="*/ 3822 h 10018"/>
                <a:gd name="connsiteX3" fmla="*/ 10000 w 10000"/>
                <a:gd name="connsiteY3" fmla="*/ 3208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77 w 10000"/>
                <a:gd name="connsiteY2" fmla="*/ 4190 h 10018"/>
                <a:gd name="connsiteX3" fmla="*/ 10000 w 10000"/>
                <a:gd name="connsiteY3" fmla="*/ 3208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85 w 10000"/>
                <a:gd name="connsiteY2" fmla="*/ 4365 h 10018"/>
                <a:gd name="connsiteX3" fmla="*/ 10000 w 10000"/>
                <a:gd name="connsiteY3" fmla="*/ 3208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85 w 10000"/>
                <a:gd name="connsiteY2" fmla="*/ 4470 h 10018"/>
                <a:gd name="connsiteX3" fmla="*/ 10000 w 10000"/>
                <a:gd name="connsiteY3" fmla="*/ 3208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93 w 10000"/>
                <a:gd name="connsiteY2" fmla="*/ 4943 h 10018"/>
                <a:gd name="connsiteX3" fmla="*/ 10000 w 10000"/>
                <a:gd name="connsiteY3" fmla="*/ 3208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44 w 10000"/>
                <a:gd name="connsiteY2" fmla="*/ 5872 h 10018"/>
                <a:gd name="connsiteX3" fmla="*/ 10000 w 10000"/>
                <a:gd name="connsiteY3" fmla="*/ 3208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201 w 10000"/>
                <a:gd name="connsiteY2" fmla="*/ 6310 h 10018"/>
                <a:gd name="connsiteX3" fmla="*/ 10000 w 10000"/>
                <a:gd name="connsiteY3" fmla="*/ 3208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274 w 10000"/>
                <a:gd name="connsiteY2" fmla="*/ 7450 h 10018"/>
                <a:gd name="connsiteX3" fmla="*/ 10000 w 10000"/>
                <a:gd name="connsiteY3" fmla="*/ 3208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44 w 10000"/>
                <a:gd name="connsiteY2" fmla="*/ 5258 h 10018"/>
                <a:gd name="connsiteX3" fmla="*/ 10000 w 10000"/>
                <a:gd name="connsiteY3" fmla="*/ 3208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68 w 10000"/>
                <a:gd name="connsiteY2" fmla="*/ 5258 h 10018"/>
                <a:gd name="connsiteX3" fmla="*/ 10000 w 10000"/>
                <a:gd name="connsiteY3" fmla="*/ 3208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68 w 10000"/>
                <a:gd name="connsiteY2" fmla="*/ 5258 h 10018"/>
                <a:gd name="connsiteX3" fmla="*/ 10000 w 10000"/>
                <a:gd name="connsiteY3" fmla="*/ 5259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76 w 10000"/>
                <a:gd name="connsiteY2" fmla="*/ 2909 h 10018"/>
                <a:gd name="connsiteX3" fmla="*/ 10000 w 10000"/>
                <a:gd name="connsiteY3" fmla="*/ 5259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76 w 10000"/>
                <a:gd name="connsiteY2" fmla="*/ 2909 h 10018"/>
                <a:gd name="connsiteX3" fmla="*/ 9992 w 10000"/>
                <a:gd name="connsiteY3" fmla="*/ 3015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18 h 10018"/>
                <a:gd name="connsiteX1" fmla="*/ 3169 w 10000"/>
                <a:gd name="connsiteY1" fmla="*/ 0 h 10018"/>
                <a:gd name="connsiteX2" fmla="*/ 3176 w 10000"/>
                <a:gd name="connsiteY2" fmla="*/ 2909 h 10018"/>
                <a:gd name="connsiteX3" fmla="*/ 9992 w 10000"/>
                <a:gd name="connsiteY3" fmla="*/ 2945 h 10018"/>
                <a:gd name="connsiteX4" fmla="*/ 10000 w 10000"/>
                <a:gd name="connsiteY4" fmla="*/ 10018 h 10018"/>
                <a:gd name="connsiteX5" fmla="*/ 0 w 10000"/>
                <a:gd name="connsiteY5" fmla="*/ 10018 h 10018"/>
                <a:gd name="connsiteX6" fmla="*/ 0 w 10000"/>
                <a:gd name="connsiteY6" fmla="*/ 18 h 10018"/>
                <a:gd name="connsiteX0" fmla="*/ 0 w 10000"/>
                <a:gd name="connsiteY0" fmla="*/ 39 h 10039"/>
                <a:gd name="connsiteX1" fmla="*/ 2174 w 10000"/>
                <a:gd name="connsiteY1" fmla="*/ 0 h 10039"/>
                <a:gd name="connsiteX2" fmla="*/ 3176 w 10000"/>
                <a:gd name="connsiteY2" fmla="*/ 2930 h 10039"/>
                <a:gd name="connsiteX3" fmla="*/ 9992 w 10000"/>
                <a:gd name="connsiteY3" fmla="*/ 2966 h 10039"/>
                <a:gd name="connsiteX4" fmla="*/ 10000 w 10000"/>
                <a:gd name="connsiteY4" fmla="*/ 10039 h 10039"/>
                <a:gd name="connsiteX5" fmla="*/ 0 w 10000"/>
                <a:gd name="connsiteY5" fmla="*/ 10039 h 10039"/>
                <a:gd name="connsiteX6" fmla="*/ 0 w 10000"/>
                <a:gd name="connsiteY6" fmla="*/ 39 h 10039"/>
                <a:gd name="connsiteX0" fmla="*/ 0 w 10000"/>
                <a:gd name="connsiteY0" fmla="*/ 39 h 10039"/>
                <a:gd name="connsiteX1" fmla="*/ 2174 w 10000"/>
                <a:gd name="connsiteY1" fmla="*/ 0 h 10039"/>
                <a:gd name="connsiteX2" fmla="*/ 2191 w 10000"/>
                <a:gd name="connsiteY2" fmla="*/ 4106 h 10039"/>
                <a:gd name="connsiteX3" fmla="*/ 9992 w 10000"/>
                <a:gd name="connsiteY3" fmla="*/ 2966 h 10039"/>
                <a:gd name="connsiteX4" fmla="*/ 10000 w 10000"/>
                <a:gd name="connsiteY4" fmla="*/ 10039 h 10039"/>
                <a:gd name="connsiteX5" fmla="*/ 0 w 10000"/>
                <a:gd name="connsiteY5" fmla="*/ 10039 h 10039"/>
                <a:gd name="connsiteX6" fmla="*/ 0 w 10000"/>
                <a:gd name="connsiteY6" fmla="*/ 39 h 10039"/>
                <a:gd name="connsiteX0" fmla="*/ 0 w 10002"/>
                <a:gd name="connsiteY0" fmla="*/ 39 h 10039"/>
                <a:gd name="connsiteX1" fmla="*/ 2174 w 10002"/>
                <a:gd name="connsiteY1" fmla="*/ 0 h 10039"/>
                <a:gd name="connsiteX2" fmla="*/ 2191 w 10002"/>
                <a:gd name="connsiteY2" fmla="*/ 4106 h 10039"/>
                <a:gd name="connsiteX3" fmla="*/ 10002 w 10002"/>
                <a:gd name="connsiteY3" fmla="*/ 4226 h 10039"/>
                <a:gd name="connsiteX4" fmla="*/ 10000 w 10002"/>
                <a:gd name="connsiteY4" fmla="*/ 10039 h 10039"/>
                <a:gd name="connsiteX5" fmla="*/ 0 w 10002"/>
                <a:gd name="connsiteY5" fmla="*/ 10039 h 10039"/>
                <a:gd name="connsiteX6" fmla="*/ 0 w 10002"/>
                <a:gd name="connsiteY6" fmla="*/ 39 h 10039"/>
                <a:gd name="connsiteX0" fmla="*/ 0 w 10002"/>
                <a:gd name="connsiteY0" fmla="*/ 39 h 10039"/>
                <a:gd name="connsiteX1" fmla="*/ 2174 w 10002"/>
                <a:gd name="connsiteY1" fmla="*/ 0 h 10039"/>
                <a:gd name="connsiteX2" fmla="*/ 2191 w 10002"/>
                <a:gd name="connsiteY2" fmla="*/ 4106 h 10039"/>
                <a:gd name="connsiteX3" fmla="*/ 10002 w 10002"/>
                <a:gd name="connsiteY3" fmla="*/ 4100 h 10039"/>
                <a:gd name="connsiteX4" fmla="*/ 10000 w 10002"/>
                <a:gd name="connsiteY4" fmla="*/ 10039 h 10039"/>
                <a:gd name="connsiteX5" fmla="*/ 0 w 10002"/>
                <a:gd name="connsiteY5" fmla="*/ 10039 h 10039"/>
                <a:gd name="connsiteX6" fmla="*/ 0 w 10002"/>
                <a:gd name="connsiteY6" fmla="*/ 39 h 1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2" h="10039">
                  <a:moveTo>
                    <a:pt x="0" y="39"/>
                  </a:moveTo>
                  <a:cubicBezTo>
                    <a:pt x="1056" y="33"/>
                    <a:pt x="1118" y="6"/>
                    <a:pt x="2174" y="0"/>
                  </a:cubicBezTo>
                  <a:cubicBezTo>
                    <a:pt x="2177" y="1274"/>
                    <a:pt x="2188" y="2832"/>
                    <a:pt x="2191" y="4106"/>
                  </a:cubicBezTo>
                  <a:lnTo>
                    <a:pt x="10002" y="4100"/>
                  </a:lnTo>
                  <a:cubicBezTo>
                    <a:pt x="10005" y="6434"/>
                    <a:pt x="9997" y="7705"/>
                    <a:pt x="10000" y="10039"/>
                  </a:cubicBezTo>
                  <a:lnTo>
                    <a:pt x="0" y="10039"/>
                  </a:lnTo>
                  <a:lnTo>
                    <a:pt x="0" y="39"/>
                  </a:lnTo>
                </a:path>
              </a:pathLst>
            </a:custGeom>
            <a:solidFill>
              <a:sysClr val="window" lastClr="FFFFFF"/>
            </a:solidFill>
            <a:ln w="12700">
              <a:noFill/>
              <a:miter lim="800000"/>
              <a:headEnd/>
              <a:tailEnd/>
            </a:ln>
            <a:effectLst>
              <a:outerShdw blurRad="50800" dist="38100" dir="16200000" rotWithShape="0">
                <a:prstClr val="black">
                  <a:alpha val="13000"/>
                </a:prstClr>
              </a:outerShdw>
            </a:effectLst>
          </p:spPr>
          <p:txBody>
            <a:bodyPr wrap="none" anchor="ctr"/>
            <a:lstStyle/>
            <a:p>
              <a:pPr algn="r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6225054" y="3976829"/>
              <a:ext cx="3742859" cy="1632235"/>
            </a:xfrm>
            <a:custGeom>
              <a:avLst/>
              <a:gdLst>
                <a:gd name="connsiteX0" fmla="*/ 10008 w 10008"/>
                <a:gd name="connsiteY0" fmla="*/ 0 h 10000"/>
                <a:gd name="connsiteX1" fmla="*/ 3797 w 10008"/>
                <a:gd name="connsiteY1" fmla="*/ 0 h 10000"/>
                <a:gd name="connsiteX2" fmla="*/ 3797 w 10008"/>
                <a:gd name="connsiteY2" fmla="*/ 3190 h 10000"/>
                <a:gd name="connsiteX3" fmla="*/ 0 w 10008"/>
                <a:gd name="connsiteY3" fmla="*/ 5311 h 10000"/>
                <a:gd name="connsiteX4" fmla="*/ 8 w 10008"/>
                <a:gd name="connsiteY4" fmla="*/ 10000 h 10000"/>
                <a:gd name="connsiteX5" fmla="*/ 10008 w 10008"/>
                <a:gd name="connsiteY5" fmla="*/ 10000 h 10000"/>
                <a:gd name="connsiteX6" fmla="*/ 10008 w 10008"/>
                <a:gd name="connsiteY6" fmla="*/ 0 h 10000"/>
                <a:gd name="connsiteX0" fmla="*/ 10008 w 10008"/>
                <a:gd name="connsiteY0" fmla="*/ 0 h 10000"/>
                <a:gd name="connsiteX1" fmla="*/ 7182 w 10008"/>
                <a:gd name="connsiteY1" fmla="*/ 18 h 10000"/>
                <a:gd name="connsiteX2" fmla="*/ 3797 w 10008"/>
                <a:gd name="connsiteY2" fmla="*/ 3190 h 10000"/>
                <a:gd name="connsiteX3" fmla="*/ 0 w 10008"/>
                <a:gd name="connsiteY3" fmla="*/ 5311 h 10000"/>
                <a:gd name="connsiteX4" fmla="*/ 8 w 10008"/>
                <a:gd name="connsiteY4" fmla="*/ 10000 h 10000"/>
                <a:gd name="connsiteX5" fmla="*/ 10008 w 10008"/>
                <a:gd name="connsiteY5" fmla="*/ 10000 h 10000"/>
                <a:gd name="connsiteX6" fmla="*/ 10008 w 10008"/>
                <a:gd name="connsiteY6" fmla="*/ 0 h 10000"/>
                <a:gd name="connsiteX0" fmla="*/ 10008 w 10008"/>
                <a:gd name="connsiteY0" fmla="*/ 0 h 10000"/>
                <a:gd name="connsiteX1" fmla="*/ 7182 w 10008"/>
                <a:gd name="connsiteY1" fmla="*/ 18 h 10000"/>
                <a:gd name="connsiteX2" fmla="*/ 7174 w 10008"/>
                <a:gd name="connsiteY2" fmla="*/ 5399 h 10000"/>
                <a:gd name="connsiteX3" fmla="*/ 0 w 10008"/>
                <a:gd name="connsiteY3" fmla="*/ 5311 h 10000"/>
                <a:gd name="connsiteX4" fmla="*/ 8 w 10008"/>
                <a:gd name="connsiteY4" fmla="*/ 10000 h 10000"/>
                <a:gd name="connsiteX5" fmla="*/ 10008 w 10008"/>
                <a:gd name="connsiteY5" fmla="*/ 10000 h 10000"/>
                <a:gd name="connsiteX6" fmla="*/ 10008 w 10008"/>
                <a:gd name="connsiteY6" fmla="*/ 0 h 10000"/>
                <a:gd name="connsiteX0" fmla="*/ 10008 w 10008"/>
                <a:gd name="connsiteY0" fmla="*/ 0 h 10000"/>
                <a:gd name="connsiteX1" fmla="*/ 7182 w 10008"/>
                <a:gd name="connsiteY1" fmla="*/ 18 h 10000"/>
                <a:gd name="connsiteX2" fmla="*/ 7199 w 10008"/>
                <a:gd name="connsiteY2" fmla="*/ 3348 h 10000"/>
                <a:gd name="connsiteX3" fmla="*/ 0 w 10008"/>
                <a:gd name="connsiteY3" fmla="*/ 5311 h 10000"/>
                <a:gd name="connsiteX4" fmla="*/ 8 w 10008"/>
                <a:gd name="connsiteY4" fmla="*/ 10000 h 10000"/>
                <a:gd name="connsiteX5" fmla="*/ 10008 w 10008"/>
                <a:gd name="connsiteY5" fmla="*/ 10000 h 10000"/>
                <a:gd name="connsiteX6" fmla="*/ 10008 w 10008"/>
                <a:gd name="connsiteY6" fmla="*/ 0 h 10000"/>
                <a:gd name="connsiteX0" fmla="*/ 10008 w 10008"/>
                <a:gd name="connsiteY0" fmla="*/ 0 h 10000"/>
                <a:gd name="connsiteX1" fmla="*/ 7182 w 10008"/>
                <a:gd name="connsiteY1" fmla="*/ 18 h 10000"/>
                <a:gd name="connsiteX2" fmla="*/ 7191 w 10008"/>
                <a:gd name="connsiteY2" fmla="*/ 3348 h 10000"/>
                <a:gd name="connsiteX3" fmla="*/ 0 w 10008"/>
                <a:gd name="connsiteY3" fmla="*/ 5311 h 10000"/>
                <a:gd name="connsiteX4" fmla="*/ 8 w 10008"/>
                <a:gd name="connsiteY4" fmla="*/ 10000 h 10000"/>
                <a:gd name="connsiteX5" fmla="*/ 10008 w 10008"/>
                <a:gd name="connsiteY5" fmla="*/ 10000 h 10000"/>
                <a:gd name="connsiteX6" fmla="*/ 10008 w 10008"/>
                <a:gd name="connsiteY6" fmla="*/ 0 h 10000"/>
                <a:gd name="connsiteX0" fmla="*/ 10001 w 10001"/>
                <a:gd name="connsiteY0" fmla="*/ 0 h 10000"/>
                <a:gd name="connsiteX1" fmla="*/ 7175 w 10001"/>
                <a:gd name="connsiteY1" fmla="*/ 18 h 10000"/>
                <a:gd name="connsiteX2" fmla="*/ 7184 w 10001"/>
                <a:gd name="connsiteY2" fmla="*/ 3348 h 10000"/>
                <a:gd name="connsiteX3" fmla="*/ 1 w 10001"/>
                <a:gd name="connsiteY3" fmla="*/ 2962 h 10000"/>
                <a:gd name="connsiteX4" fmla="*/ 1 w 10001"/>
                <a:gd name="connsiteY4" fmla="*/ 10000 h 10000"/>
                <a:gd name="connsiteX5" fmla="*/ 10001 w 10001"/>
                <a:gd name="connsiteY5" fmla="*/ 10000 h 10000"/>
                <a:gd name="connsiteX6" fmla="*/ 10001 w 10001"/>
                <a:gd name="connsiteY6" fmla="*/ 0 h 10000"/>
                <a:gd name="connsiteX0" fmla="*/ 10001 w 10001"/>
                <a:gd name="connsiteY0" fmla="*/ 0 h 10000"/>
                <a:gd name="connsiteX1" fmla="*/ 7175 w 10001"/>
                <a:gd name="connsiteY1" fmla="*/ 18 h 10000"/>
                <a:gd name="connsiteX2" fmla="*/ 7184 w 10001"/>
                <a:gd name="connsiteY2" fmla="*/ 2962 h 10000"/>
                <a:gd name="connsiteX3" fmla="*/ 1 w 10001"/>
                <a:gd name="connsiteY3" fmla="*/ 2962 h 10000"/>
                <a:gd name="connsiteX4" fmla="*/ 1 w 10001"/>
                <a:gd name="connsiteY4" fmla="*/ 10000 h 10000"/>
                <a:gd name="connsiteX5" fmla="*/ 10001 w 10001"/>
                <a:gd name="connsiteY5" fmla="*/ 10000 h 10000"/>
                <a:gd name="connsiteX6" fmla="*/ 10001 w 10001"/>
                <a:gd name="connsiteY6" fmla="*/ 0 h 10000"/>
                <a:gd name="connsiteX0" fmla="*/ 10020 w 10020"/>
                <a:gd name="connsiteY0" fmla="*/ 0 h 10000"/>
                <a:gd name="connsiteX1" fmla="*/ 7194 w 10020"/>
                <a:gd name="connsiteY1" fmla="*/ 18 h 10000"/>
                <a:gd name="connsiteX2" fmla="*/ 7203 w 10020"/>
                <a:gd name="connsiteY2" fmla="*/ 2962 h 10000"/>
                <a:gd name="connsiteX3" fmla="*/ 0 w 10020"/>
                <a:gd name="connsiteY3" fmla="*/ 4252 h 10000"/>
                <a:gd name="connsiteX4" fmla="*/ 20 w 10020"/>
                <a:gd name="connsiteY4" fmla="*/ 10000 h 10000"/>
                <a:gd name="connsiteX5" fmla="*/ 10020 w 10020"/>
                <a:gd name="connsiteY5" fmla="*/ 10000 h 10000"/>
                <a:gd name="connsiteX6" fmla="*/ 10020 w 10020"/>
                <a:gd name="connsiteY6" fmla="*/ 0 h 10000"/>
                <a:gd name="connsiteX0" fmla="*/ 10020 w 10020"/>
                <a:gd name="connsiteY0" fmla="*/ 0 h 10000"/>
                <a:gd name="connsiteX1" fmla="*/ 7194 w 10020"/>
                <a:gd name="connsiteY1" fmla="*/ 18 h 10000"/>
                <a:gd name="connsiteX2" fmla="*/ 7193 w 10020"/>
                <a:gd name="connsiteY2" fmla="*/ 4274 h 10000"/>
                <a:gd name="connsiteX3" fmla="*/ 0 w 10020"/>
                <a:gd name="connsiteY3" fmla="*/ 4252 h 10000"/>
                <a:gd name="connsiteX4" fmla="*/ 20 w 10020"/>
                <a:gd name="connsiteY4" fmla="*/ 10000 h 10000"/>
                <a:gd name="connsiteX5" fmla="*/ 10020 w 10020"/>
                <a:gd name="connsiteY5" fmla="*/ 10000 h 10000"/>
                <a:gd name="connsiteX6" fmla="*/ 10020 w 10020"/>
                <a:gd name="connsiteY6" fmla="*/ 0 h 10000"/>
                <a:gd name="connsiteX0" fmla="*/ 10020 w 10020"/>
                <a:gd name="connsiteY0" fmla="*/ 48 h 10048"/>
                <a:gd name="connsiteX1" fmla="*/ 7868 w 10020"/>
                <a:gd name="connsiteY1" fmla="*/ 0 h 10048"/>
                <a:gd name="connsiteX2" fmla="*/ 7193 w 10020"/>
                <a:gd name="connsiteY2" fmla="*/ 4322 h 10048"/>
                <a:gd name="connsiteX3" fmla="*/ 0 w 10020"/>
                <a:gd name="connsiteY3" fmla="*/ 4300 h 10048"/>
                <a:gd name="connsiteX4" fmla="*/ 20 w 10020"/>
                <a:gd name="connsiteY4" fmla="*/ 10048 h 10048"/>
                <a:gd name="connsiteX5" fmla="*/ 10020 w 10020"/>
                <a:gd name="connsiteY5" fmla="*/ 10048 h 10048"/>
                <a:gd name="connsiteX6" fmla="*/ 10020 w 10020"/>
                <a:gd name="connsiteY6" fmla="*/ 48 h 10048"/>
                <a:gd name="connsiteX0" fmla="*/ 10020 w 10020"/>
                <a:gd name="connsiteY0" fmla="*/ 48 h 10048"/>
                <a:gd name="connsiteX1" fmla="*/ 7868 w 10020"/>
                <a:gd name="connsiteY1" fmla="*/ 0 h 10048"/>
                <a:gd name="connsiteX2" fmla="*/ 7897 w 10020"/>
                <a:gd name="connsiteY2" fmla="*/ 4322 h 10048"/>
                <a:gd name="connsiteX3" fmla="*/ 0 w 10020"/>
                <a:gd name="connsiteY3" fmla="*/ 4300 h 10048"/>
                <a:gd name="connsiteX4" fmla="*/ 20 w 10020"/>
                <a:gd name="connsiteY4" fmla="*/ 10048 h 10048"/>
                <a:gd name="connsiteX5" fmla="*/ 10020 w 10020"/>
                <a:gd name="connsiteY5" fmla="*/ 10048 h 10048"/>
                <a:gd name="connsiteX6" fmla="*/ 10020 w 10020"/>
                <a:gd name="connsiteY6" fmla="*/ 48 h 10048"/>
                <a:gd name="connsiteX0" fmla="*/ 10020 w 10020"/>
                <a:gd name="connsiteY0" fmla="*/ 48 h 10048"/>
                <a:gd name="connsiteX1" fmla="*/ 7868 w 10020"/>
                <a:gd name="connsiteY1" fmla="*/ 0 h 10048"/>
                <a:gd name="connsiteX2" fmla="*/ 7887 w 10020"/>
                <a:gd name="connsiteY2" fmla="*/ 4322 h 10048"/>
                <a:gd name="connsiteX3" fmla="*/ 0 w 10020"/>
                <a:gd name="connsiteY3" fmla="*/ 4300 h 10048"/>
                <a:gd name="connsiteX4" fmla="*/ 20 w 10020"/>
                <a:gd name="connsiteY4" fmla="*/ 10048 h 10048"/>
                <a:gd name="connsiteX5" fmla="*/ 10020 w 10020"/>
                <a:gd name="connsiteY5" fmla="*/ 10048 h 10048"/>
                <a:gd name="connsiteX6" fmla="*/ 10020 w 10020"/>
                <a:gd name="connsiteY6" fmla="*/ 48 h 10048"/>
                <a:gd name="connsiteX0" fmla="*/ 10020 w 10020"/>
                <a:gd name="connsiteY0" fmla="*/ 48 h 10048"/>
                <a:gd name="connsiteX1" fmla="*/ 7868 w 10020"/>
                <a:gd name="connsiteY1" fmla="*/ 0 h 10048"/>
                <a:gd name="connsiteX2" fmla="*/ 7887 w 10020"/>
                <a:gd name="connsiteY2" fmla="*/ 4322 h 10048"/>
                <a:gd name="connsiteX3" fmla="*/ 0 w 10020"/>
                <a:gd name="connsiteY3" fmla="*/ 4300 h 10048"/>
                <a:gd name="connsiteX4" fmla="*/ 20 w 10020"/>
                <a:gd name="connsiteY4" fmla="*/ 10048 h 10048"/>
                <a:gd name="connsiteX5" fmla="*/ 10020 w 10020"/>
                <a:gd name="connsiteY5" fmla="*/ 10048 h 10048"/>
                <a:gd name="connsiteX6" fmla="*/ 10020 w 10020"/>
                <a:gd name="connsiteY6" fmla="*/ 48 h 10048"/>
                <a:gd name="connsiteX0" fmla="*/ 10020 w 10020"/>
                <a:gd name="connsiteY0" fmla="*/ 48 h 10048"/>
                <a:gd name="connsiteX1" fmla="*/ 7868 w 10020"/>
                <a:gd name="connsiteY1" fmla="*/ 0 h 10048"/>
                <a:gd name="connsiteX2" fmla="*/ 7887 w 10020"/>
                <a:gd name="connsiteY2" fmla="*/ 4322 h 10048"/>
                <a:gd name="connsiteX3" fmla="*/ 0 w 10020"/>
                <a:gd name="connsiteY3" fmla="*/ 4300 h 10048"/>
                <a:gd name="connsiteX4" fmla="*/ 20 w 10020"/>
                <a:gd name="connsiteY4" fmla="*/ 10048 h 10048"/>
                <a:gd name="connsiteX5" fmla="*/ 10020 w 10020"/>
                <a:gd name="connsiteY5" fmla="*/ 10048 h 10048"/>
                <a:gd name="connsiteX6" fmla="*/ 10020 w 10020"/>
                <a:gd name="connsiteY6" fmla="*/ 48 h 10048"/>
                <a:gd name="connsiteX0" fmla="*/ 10020 w 10020"/>
                <a:gd name="connsiteY0" fmla="*/ 48 h 10048"/>
                <a:gd name="connsiteX1" fmla="*/ 7868 w 10020"/>
                <a:gd name="connsiteY1" fmla="*/ 0 h 10048"/>
                <a:gd name="connsiteX2" fmla="*/ 7877 w 10020"/>
                <a:gd name="connsiteY2" fmla="*/ 4322 h 10048"/>
                <a:gd name="connsiteX3" fmla="*/ 0 w 10020"/>
                <a:gd name="connsiteY3" fmla="*/ 4300 h 10048"/>
                <a:gd name="connsiteX4" fmla="*/ 20 w 10020"/>
                <a:gd name="connsiteY4" fmla="*/ 10048 h 10048"/>
                <a:gd name="connsiteX5" fmla="*/ 10020 w 10020"/>
                <a:gd name="connsiteY5" fmla="*/ 10048 h 10048"/>
                <a:gd name="connsiteX6" fmla="*/ 10020 w 10020"/>
                <a:gd name="connsiteY6" fmla="*/ 48 h 1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20" h="10048">
                  <a:moveTo>
                    <a:pt x="10020" y="48"/>
                  </a:moveTo>
                  <a:lnTo>
                    <a:pt x="7868" y="0"/>
                  </a:lnTo>
                  <a:cubicBezTo>
                    <a:pt x="7865" y="1794"/>
                    <a:pt x="7880" y="2528"/>
                    <a:pt x="7877" y="4322"/>
                  </a:cubicBezTo>
                  <a:lnTo>
                    <a:pt x="0" y="4300"/>
                  </a:lnTo>
                  <a:cubicBezTo>
                    <a:pt x="3" y="5863"/>
                    <a:pt x="17" y="8485"/>
                    <a:pt x="20" y="10048"/>
                  </a:cubicBezTo>
                  <a:lnTo>
                    <a:pt x="10020" y="10048"/>
                  </a:lnTo>
                  <a:lnTo>
                    <a:pt x="10020" y="48"/>
                  </a:lnTo>
                </a:path>
              </a:pathLst>
            </a:custGeom>
            <a:solidFill>
              <a:sysClr val="window" lastClr="FFFFFF"/>
            </a:solidFill>
            <a:ln w="12700">
              <a:noFill/>
              <a:miter lim="800000"/>
              <a:headEnd/>
              <a:tailEnd/>
            </a:ln>
            <a:effectLst>
              <a:outerShdw blurRad="50800" dist="38100" dir="16200000" rotWithShape="0">
                <a:prstClr val="black">
                  <a:alpha val="13000"/>
                </a:prstClr>
              </a:outerShdw>
            </a:effectLst>
          </p:spPr>
          <p:txBody>
            <a:bodyPr wrap="none" anchor="ctr"/>
            <a:lstStyle/>
            <a:p>
              <a:pPr algn="r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0250" name="Rectangle 9"/>
            <p:cNvSpPr>
              <a:spLocks noChangeArrowheads="1"/>
            </p:cNvSpPr>
            <p:nvPr/>
          </p:nvSpPr>
          <p:spPr bwMode="auto">
            <a:xfrm>
              <a:off x="2503302" y="2624526"/>
              <a:ext cx="3502915" cy="495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342900" indent="-3429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190500" indent="-188913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1587" lvl="1" indent="0" algn="l" eaLnBrk="1" hangingPunct="1">
                <a:lnSpc>
                  <a:spcPct val="130000"/>
                </a:lnSpc>
              </a:pPr>
              <a:r>
                <a:rPr kumimoji="1"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The control signals are about the contents of interest which need to be described.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" name="Rectangle 13"/>
            <p:cNvSpPr>
              <a:spLocks noChangeArrowheads="1"/>
            </p:cNvSpPr>
            <p:nvPr/>
          </p:nvSpPr>
          <p:spPr bwMode="auto">
            <a:xfrm>
              <a:off x="2279650" y="2184401"/>
              <a:ext cx="3830638" cy="269303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square" lIns="92075" tIns="72000" rIns="92075" bIns="72000">
              <a:spAutoFit/>
            </a:bodyPr>
            <a:lstStyle/>
            <a:p>
              <a:pPr algn="ctr" eaLnBrk="0" hangingPunct="0">
                <a:defRPr/>
              </a:pPr>
              <a:r>
                <a:rPr lang="en-US" altLang="zh-CN" sz="14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Content-controlled</a:t>
              </a:r>
              <a:endParaRPr lang="zh-CN" altLang="en-US" sz="1400" b="1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7" name="Rectangle 15"/>
            <p:cNvSpPr>
              <a:spLocks noChangeArrowheads="1"/>
            </p:cNvSpPr>
            <p:nvPr/>
          </p:nvSpPr>
          <p:spPr bwMode="auto">
            <a:xfrm>
              <a:off x="6232526" y="2184401"/>
              <a:ext cx="3736975" cy="269303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92075" tIns="72000" rIns="92075" bIns="72000">
              <a:spAutoFit/>
            </a:bodyPr>
            <a:lstStyle/>
            <a:p>
              <a:pPr algn="ctr" eaLnBrk="0" hangingPunct="0">
                <a:defRPr/>
              </a:pPr>
              <a:r>
                <a:rPr lang="en-US" altLang="zh-CN" sz="14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Structure-controlled</a:t>
              </a:r>
              <a:endParaRPr lang="zh-CN" altLang="en-US" sz="1400" b="1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8" name="Rectangle 17"/>
            <p:cNvSpPr>
              <a:spLocks noChangeArrowheads="1"/>
            </p:cNvSpPr>
            <p:nvPr/>
          </p:nvSpPr>
          <p:spPr bwMode="auto">
            <a:xfrm>
              <a:off x="2279650" y="5353051"/>
              <a:ext cx="3830638" cy="287008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92075" tIns="72000" rIns="92075" bIns="72000">
              <a:spAutoFit/>
            </a:bodyPr>
            <a:lstStyle/>
            <a:p>
              <a:pPr algn="ctr" eaLnBrk="0" hangingPunct="0">
                <a:defRPr/>
              </a:pPr>
              <a:r>
                <a:rPr lang="en-US" altLang="zh-CN" sz="14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Event-compatible</a:t>
              </a:r>
              <a:endParaRPr lang="zh-CN" altLang="en-US" sz="1400" b="1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9" name="Rectangle 19"/>
            <p:cNvSpPr>
              <a:spLocks noChangeArrowheads="1"/>
            </p:cNvSpPr>
            <p:nvPr/>
          </p:nvSpPr>
          <p:spPr bwMode="auto">
            <a:xfrm>
              <a:off x="6233771" y="5355771"/>
              <a:ext cx="3735388" cy="287008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92075" tIns="72000" rIns="92075" bIns="72000">
              <a:spAutoFit/>
            </a:bodyPr>
            <a:lstStyle/>
            <a:p>
              <a:pPr algn="ctr" eaLnBrk="0" hangingPunct="0">
                <a:defRPr/>
              </a:pPr>
              <a:r>
                <a:rPr lang="en-US" altLang="zh-CN" sz="14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Sample-suitable</a:t>
              </a:r>
              <a:endParaRPr lang="zh-CN" altLang="en-US" sz="1400" b="1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0255" name="Rectangle 9"/>
            <p:cNvSpPr>
              <a:spLocks noChangeArrowheads="1"/>
            </p:cNvSpPr>
            <p:nvPr/>
          </p:nvSpPr>
          <p:spPr bwMode="auto">
            <a:xfrm>
              <a:off x="6386327" y="2597731"/>
              <a:ext cx="3522181" cy="5225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342900" indent="-3429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190500" indent="-188913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1587" lvl="1" indent="0" algn="l" eaLnBrk="1" hangingPunct="1">
                <a:lnSpc>
                  <a:spcPct val="130000"/>
                </a:lnSpc>
              </a:pPr>
              <a:r>
                <a:rPr kumimoji="1"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The control signals are about the semantic structures of sentences.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0256" name="Rectangle 9"/>
            <p:cNvSpPr>
              <a:spLocks noChangeArrowheads="1"/>
            </p:cNvSpPr>
            <p:nvPr/>
          </p:nvSpPr>
          <p:spPr bwMode="auto">
            <a:xfrm>
              <a:off x="2399299" y="4902088"/>
              <a:ext cx="3421062" cy="576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342900" indent="-3429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190500" indent="-188913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1587" lvl="1" indent="0" algn="l" eaLnBrk="1" hangingPunct="1">
                <a:lnSpc>
                  <a:spcPct val="130000"/>
                </a:lnSpc>
              </a:pP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0257" name="Rectangle 9"/>
            <p:cNvSpPr>
              <a:spLocks noChangeArrowheads="1"/>
            </p:cNvSpPr>
            <p:nvPr/>
          </p:nvSpPr>
          <p:spPr bwMode="auto">
            <a:xfrm>
              <a:off x="6386327" y="4796844"/>
              <a:ext cx="3422650" cy="495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342900" indent="-3429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190500" indent="-188913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algn="r" defTabSz="330200" eaLnBrk="0" hangingPunct="0"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r" defTabSz="330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8521700" algn="r"/>
                </a:tabLst>
                <a:defRPr sz="2400">
                  <a:solidFill>
                    <a:schemeClr val="tx2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1587" lvl="1" indent="0" algn="l" eaLnBrk="1" hangingPunct="1">
                <a:lnSpc>
                  <a:spcPct val="130000"/>
                </a:lnSpc>
              </a:pPr>
              <a:r>
                <a:rPr kumimoji="1"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The control signals should be suitable for the specific image sample.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微软雅黑" panose="020B0503020204020204" pitchFamily="34" charset="-122"/>
              </a:rPr>
              <a:t>Introduction</a:t>
            </a:r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BB05950E-1F40-4B33-8FF3-D0C99DE45D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4715" y="4738356"/>
            <a:ext cx="3672902" cy="612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342900" indent="-342900" algn="r" defTabSz="330200" eaLnBrk="0" hangingPunct="0">
              <a:tabLst>
                <a:tab pos="8521700" algn="r"/>
              </a:tabLs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190500" indent="-188913" algn="r" defTabSz="330200" eaLnBrk="0" hangingPunct="0">
              <a:tabLst>
                <a:tab pos="8521700" algn="r"/>
              </a:tabLs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r" defTabSz="330200" eaLnBrk="0" hangingPunct="0">
              <a:tabLst>
                <a:tab pos="8521700" algn="r"/>
              </a:tabLs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r" defTabSz="330200" eaLnBrk="0" hangingPunct="0">
              <a:tabLst>
                <a:tab pos="8521700" algn="r"/>
              </a:tabLs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r" defTabSz="330200" eaLnBrk="0" hangingPunct="0">
              <a:tabLst>
                <a:tab pos="8521700" algn="r"/>
              </a:tabLs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r" defTabSz="330200" eaLnBrk="0" fontAlgn="base" hangingPunct="0">
              <a:spcBef>
                <a:spcPct val="0"/>
              </a:spcBef>
              <a:spcAft>
                <a:spcPct val="0"/>
              </a:spcAft>
              <a:tabLst>
                <a:tab pos="8521700" algn="r"/>
              </a:tabLs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r" defTabSz="330200" eaLnBrk="0" fontAlgn="base" hangingPunct="0">
              <a:spcBef>
                <a:spcPct val="0"/>
              </a:spcBef>
              <a:spcAft>
                <a:spcPct val="0"/>
              </a:spcAft>
              <a:tabLst>
                <a:tab pos="8521700" algn="r"/>
              </a:tabLs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r" defTabSz="330200" eaLnBrk="0" fontAlgn="base" hangingPunct="0">
              <a:spcBef>
                <a:spcPct val="0"/>
              </a:spcBef>
              <a:spcAft>
                <a:spcPct val="0"/>
              </a:spcAft>
              <a:tabLst>
                <a:tab pos="8521700" algn="r"/>
              </a:tabLs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r" defTabSz="330200" eaLnBrk="0" fontAlgn="base" hangingPunct="0">
              <a:spcBef>
                <a:spcPct val="0"/>
              </a:spcBef>
              <a:spcAft>
                <a:spcPct val="0"/>
              </a:spcAft>
              <a:tabLst>
                <a:tab pos="8521700" algn="r"/>
              </a:tabLs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1587" lvl="1" indent="0" algn="l" eaLnBrk="1" hangingPunct="1">
              <a:lnSpc>
                <a:spcPct val="130000"/>
              </a:lnSpc>
            </a:pPr>
            <a:r>
              <a:rPr kumimoji="1"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All visual contents referred to in a single sentence should be compatible with the described activity.</a:t>
            </a:r>
            <a:endParaRPr kumimoji="1"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箭头: 左弧形 3">
            <a:extLst>
              <a:ext uri="{FF2B5EF4-FFF2-40B4-BE49-F238E27FC236}">
                <a16:creationId xmlns:a16="http://schemas.microsoft.com/office/drawing/2014/main" id="{0737DF41-2BB1-4E0F-969F-E03ED5A528F3}"/>
              </a:ext>
            </a:extLst>
          </p:cNvPr>
          <p:cNvSpPr/>
          <p:nvPr/>
        </p:nvSpPr>
        <p:spPr>
          <a:xfrm>
            <a:off x="1439186" y="3140765"/>
            <a:ext cx="628153" cy="1326361"/>
          </a:xfrm>
          <a:prstGeom prst="curvedRightArrow">
            <a:avLst/>
          </a:prstGeom>
          <a:solidFill>
            <a:srgbClr val="C5335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箭头: 右弧形 19">
            <a:extLst>
              <a:ext uri="{FF2B5EF4-FFF2-40B4-BE49-F238E27FC236}">
                <a16:creationId xmlns:a16="http://schemas.microsoft.com/office/drawing/2014/main" id="{7506B330-FB7F-427D-B56B-B2C2E6FE32AD}"/>
              </a:ext>
            </a:extLst>
          </p:cNvPr>
          <p:cNvSpPr/>
          <p:nvPr/>
        </p:nvSpPr>
        <p:spPr>
          <a:xfrm>
            <a:off x="10230459" y="3140764"/>
            <a:ext cx="628153" cy="1326361"/>
          </a:xfrm>
          <a:prstGeom prst="curvedLeftArrow">
            <a:avLst/>
          </a:prstGeom>
          <a:solidFill>
            <a:srgbClr val="C5335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04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6" name="标题 72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微软雅黑" panose="020B0503020204020204" pitchFamily="34" charset="-122"/>
              </a:rPr>
              <a:t>Introduction</a:t>
            </a:r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BF59BD-C3D5-416B-9129-51031B2F1C2F}"/>
              </a:ext>
            </a:extLst>
          </p:cNvPr>
          <p:cNvSpPr txBox="1"/>
          <p:nvPr/>
        </p:nvSpPr>
        <p:spPr bwMode="auto">
          <a:xfrm>
            <a:off x="2413344" y="2216560"/>
            <a:ext cx="6635241" cy="700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Our brains always quickly structure a descriptive pattern like “STH DO</a:t>
            </a:r>
          </a:p>
          <a:p>
            <a:pPr algn="just">
              <a:lnSpc>
                <a:spcPct val="150000"/>
              </a:lnSpc>
              <a:defRPr/>
            </a:pPr>
            <a:r>
              <a:rPr lang="en-US" altLang="zh-CN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STH AT SOMEPLACE” first, and then fill in the detailed description.</a:t>
            </a:r>
            <a:endParaRPr lang="zh-CN" altLang="en-US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26C7405-686C-45A1-BB8D-3669E8A24B8C}"/>
              </a:ext>
            </a:extLst>
          </p:cNvPr>
          <p:cNvSpPr/>
          <p:nvPr/>
        </p:nvSpPr>
        <p:spPr>
          <a:xfrm>
            <a:off x="2413344" y="1847187"/>
            <a:ext cx="5215933" cy="2976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20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How humans describe images?</a:t>
            </a:r>
            <a:endParaRPr lang="zh-CN" altLang="en-US" sz="2000"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B8BF4D9-28E7-4747-87EA-788DEBAA5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344" y="3202678"/>
            <a:ext cx="4231550" cy="277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4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6" name="标题 72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微软雅黑" panose="020B0503020204020204" pitchFamily="34" charset="-122"/>
              </a:rPr>
              <a:t>Approach</a:t>
            </a:r>
            <a:endParaRPr lang="zh-CN" altLang="en-US" dirty="0"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5A7A997-18F6-4EEB-AD3B-2BF7F1302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725" y="1478977"/>
            <a:ext cx="8836549" cy="214423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0B0885A-C45F-42AE-88FB-694C9415F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3222" y="4042702"/>
            <a:ext cx="3573291" cy="34745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1600D6B-4B87-473A-9D0D-9A12029D7E69}"/>
              </a:ext>
            </a:extLst>
          </p:cNvPr>
          <p:cNvSpPr txBox="1"/>
          <p:nvPr/>
        </p:nvSpPr>
        <p:spPr>
          <a:xfrm>
            <a:off x="1715636" y="4383175"/>
            <a:ext cx="6734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verbs are predicted by an off-the-shelf action  recognition network and verb-specific semantic roles can be retrieved from the verb lexicon such as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PropBank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E619E56-FC0B-4906-A333-AB979A0C8A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3222" y="5246868"/>
            <a:ext cx="4255794" cy="30234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F7EDCBE-8733-43A0-8333-44AFA02C4B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9677" y="5625818"/>
            <a:ext cx="4150229" cy="65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36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6" name="标题 72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微软雅黑" panose="020B0503020204020204" pitchFamily="34" charset="-122"/>
              </a:rPr>
              <a:t>Approach</a:t>
            </a:r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8DA364E-13F4-4363-8A7C-0FF05EA41BDC}"/>
              </a:ext>
            </a:extLst>
          </p:cNvPr>
          <p:cNvSpPr/>
          <p:nvPr/>
        </p:nvSpPr>
        <p:spPr>
          <a:xfrm>
            <a:off x="1479065" y="1513232"/>
            <a:ext cx="5947453" cy="2976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20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 Grounded Semantic Role Labeling (GSRL)</a:t>
            </a:r>
            <a:endParaRPr lang="zh-CN" altLang="en-US" sz="2000"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FC53C3E7-2555-4104-875D-D6263EA20E33}"/>
                  </a:ext>
                </a:extLst>
              </p:cNvPr>
              <p:cNvSpPr txBox="1"/>
              <p:nvPr/>
            </p:nvSpPr>
            <p:spPr>
              <a:xfrm>
                <a:off x="1520827" y="2501754"/>
                <a:ext cx="7579441" cy="6365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  <m:sup>
                        <m: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sup>
                    </m:sSubSup>
                  </m:oMath>
                </a14:m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𝑠𝑖</m:t>
                        </m:r>
                      </m:sub>
                      <m:sup>
                        <m: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sup>
                    </m:sSubSup>
                  </m:oMath>
                </a14:m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are the word embedding features of verb </a:t>
                </a:r>
                <a14:m>
                  <m:oMath xmlns:m="http://schemas.openxmlformats.org/officeDocument/2006/math">
                    <m:r>
                      <a:rPr lang="en-US" altLang="zh-CN" sz="1400" b="0" i="1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and semantic role</a:t>
                </a:r>
                <a14:m>
                  <m:oMath xmlns:m="http://schemas.openxmlformats.org/officeDocument/2006/math">
                    <m:r>
                      <a:rPr lang="en-US" altLang="zh-CN" sz="1400" b="0" i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,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bar>
                  </m:oMath>
                </a14:m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bar>
                          <m:barPr>
                            <m:pos m:val="top"/>
                            <m:ctrlPr>
                              <a:rPr lang="en-US" altLang="zh-CN" sz="1400" b="0" i="1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barPr>
                          <m:e>
                            <m:r>
                              <a:rPr lang="en-US" altLang="zh-CN" sz="1400" b="0" i="1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bar>
                      </m:e>
                      <m:sub>
                        <m: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represent the average-pooled visual features of proposal set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1400" b="0" i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Brush Script MT" panose="03060802040406070304" pitchFamily="66" charset="0"/>
                      </a:rPr>
                      <m:t>B</m:t>
                    </m:r>
                  </m:oMath>
                </a14:m>
                <a:r>
                  <a:rPr lang="en-US" altLang="zh-CN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zh-CN" sz="1400" b="0" i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Brush Script MT" panose="03060802040406070304" pitchFamily="66" charset="0"/>
                          </a:rPr>
                          <m:t>B</m:t>
                        </m:r>
                      </m:e>
                      <m:sub>
                        <m:r>
                          <a:rPr lang="en-US" altLang="zh-CN" sz="14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1400" b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</p:txBody>
          </p:sp>
        </mc:Choice>
        <mc:Fallback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FC53C3E7-2555-4104-875D-D6263EA20E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0827" y="2501754"/>
                <a:ext cx="7579441" cy="636521"/>
              </a:xfrm>
              <a:prstGeom prst="rect">
                <a:avLst/>
              </a:prstGeom>
              <a:blipFill>
                <a:blip r:embed="rId3"/>
                <a:stretch>
                  <a:fillRect l="-241" r="-402" b="-47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>
            <a:extLst>
              <a:ext uri="{FF2B5EF4-FFF2-40B4-BE49-F238E27FC236}">
                <a16:creationId xmlns:a16="http://schemas.microsoft.com/office/drawing/2014/main" id="{09EE75BF-8AEE-4600-BF45-B435BA227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3161" y="2010442"/>
            <a:ext cx="3644562" cy="399912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3448C60D-880C-4DEC-B550-5C0576155508}"/>
              </a:ext>
            </a:extLst>
          </p:cNvPr>
          <p:cNvSpPr/>
          <p:nvPr/>
        </p:nvSpPr>
        <p:spPr>
          <a:xfrm>
            <a:off x="1479064" y="3548535"/>
            <a:ext cx="5947453" cy="2976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20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 Semantic Structure Planner (SSP)</a:t>
            </a:r>
            <a:endParaRPr lang="zh-CN" altLang="en-US" sz="2000"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034327E-6848-4EB2-BBE0-7C7B51736819}"/>
              </a:ext>
            </a:extLst>
          </p:cNvPr>
          <p:cNvSpPr/>
          <p:nvPr/>
        </p:nvSpPr>
        <p:spPr>
          <a:xfrm>
            <a:off x="1479063" y="3970978"/>
            <a:ext cx="5947453" cy="28546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6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2.1. Sentence-level SSP</a:t>
            </a:r>
            <a:endParaRPr lang="zh-CN" altLang="en-US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16E4D316-7755-4EEE-8683-4C90261810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8991" y="4766594"/>
            <a:ext cx="3748732" cy="631297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50A481EB-121E-4E90-BFA9-75EA20BC37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6819" y="4464088"/>
            <a:ext cx="2747054" cy="199604"/>
          </a:xfrm>
          <a:prstGeom prst="rect">
            <a:avLst/>
          </a:prstGeom>
        </p:spPr>
      </p:pic>
      <p:sp>
        <p:nvSpPr>
          <p:cNvPr id="24" name="箭头: 右 23">
            <a:extLst>
              <a:ext uri="{FF2B5EF4-FFF2-40B4-BE49-F238E27FC236}">
                <a16:creationId xmlns:a16="http://schemas.microsoft.com/office/drawing/2014/main" id="{9A513B8C-75F8-490D-B0AF-02810CC86491}"/>
              </a:ext>
            </a:extLst>
          </p:cNvPr>
          <p:cNvSpPr/>
          <p:nvPr/>
        </p:nvSpPr>
        <p:spPr>
          <a:xfrm>
            <a:off x="4999267" y="4492677"/>
            <a:ext cx="329920" cy="1174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906D9451-2313-4D47-A670-A396391BA5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4196" y="4453958"/>
            <a:ext cx="2747054" cy="200066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91DB6E45-5B66-42CF-8A13-23D635F4BCBC}"/>
              </a:ext>
            </a:extLst>
          </p:cNvPr>
          <p:cNvSpPr/>
          <p:nvPr/>
        </p:nvSpPr>
        <p:spPr>
          <a:xfrm>
            <a:off x="1479062" y="5582609"/>
            <a:ext cx="5947453" cy="28546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6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2.1. Role-level SSP</a:t>
            </a:r>
            <a:endParaRPr lang="zh-CN" altLang="en-US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F9FA93FB-D6DD-4F43-B6D1-4BE7A73052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63988" y="6011495"/>
            <a:ext cx="1814118" cy="200067"/>
          </a:xfrm>
          <a:prstGeom prst="rect">
            <a:avLst/>
          </a:prstGeom>
        </p:spPr>
      </p:pic>
      <p:sp>
        <p:nvSpPr>
          <p:cNvPr id="31" name="箭头: 右 30">
            <a:extLst>
              <a:ext uri="{FF2B5EF4-FFF2-40B4-BE49-F238E27FC236}">
                <a16:creationId xmlns:a16="http://schemas.microsoft.com/office/drawing/2014/main" id="{BE2D8ECC-6348-47E1-B851-8769AF0A4936}"/>
              </a:ext>
            </a:extLst>
          </p:cNvPr>
          <p:cNvSpPr/>
          <p:nvPr/>
        </p:nvSpPr>
        <p:spPr>
          <a:xfrm>
            <a:off x="4995410" y="6052791"/>
            <a:ext cx="329920" cy="1174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62DF91B4-53EA-4CA4-B5F6-AD561064CBE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70464" y="6006281"/>
            <a:ext cx="2664328" cy="20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66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6" name="标题 72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微软雅黑" panose="020B0503020204020204" pitchFamily="34" charset="-122"/>
              </a:rPr>
              <a:t>Approach</a:t>
            </a:r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8DA364E-13F4-4363-8A7C-0FF05EA41BDC}"/>
              </a:ext>
            </a:extLst>
          </p:cNvPr>
          <p:cNvSpPr/>
          <p:nvPr/>
        </p:nvSpPr>
        <p:spPr>
          <a:xfrm>
            <a:off x="1479065" y="1513232"/>
            <a:ext cx="5947453" cy="2976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20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3. Role-shift Caption Generation</a:t>
            </a:r>
            <a:endParaRPr lang="zh-CN" altLang="en-US" sz="2000"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hlinkClick r:id="rId3"/>
            <a:extLst>
              <a:ext uri="{FF2B5EF4-FFF2-40B4-BE49-F238E27FC236}">
                <a16:creationId xmlns:a16="http://schemas.microsoft.com/office/drawing/2014/main" id="{1D673B0A-67C2-4C28-9F31-D7859B61F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9822" y="5094403"/>
            <a:ext cx="3183173" cy="33369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0110235-0268-42C0-8F6A-2AE437D75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7629" y="5479366"/>
            <a:ext cx="1099686" cy="25703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F30823C-AEB1-4AC0-ACE1-7F505AD716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4245" y="5492615"/>
            <a:ext cx="246435" cy="23053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F0D7840-FC3D-4A18-931B-E3B73F1E86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46655" y="5736401"/>
            <a:ext cx="3512401" cy="41167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2A4C5C2-1CB8-436F-A747-79E808BF2B6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86255" y="2675875"/>
            <a:ext cx="4273479" cy="1335220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70765BBC-BF45-4629-94B4-8DB34412FB68}"/>
              </a:ext>
            </a:extLst>
          </p:cNvPr>
          <p:cNvSpPr/>
          <p:nvPr/>
        </p:nvSpPr>
        <p:spPr>
          <a:xfrm>
            <a:off x="1479065" y="1976448"/>
            <a:ext cx="5947453" cy="28546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6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3.1. Role-shift</a:t>
            </a:r>
            <a:endParaRPr lang="zh-CN" altLang="en-US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41BD40D5-953D-42DD-936D-BA9BB741E4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00322" y="4014648"/>
            <a:ext cx="2342254" cy="61902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0EDF6F3-6A16-4C5D-AD30-1217C74A470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08736" y="3011195"/>
            <a:ext cx="1919483" cy="128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537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6" name="标题 72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微软雅黑" panose="020B0503020204020204" pitchFamily="34" charset="-122"/>
              </a:rPr>
              <a:t>Approach</a:t>
            </a:r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0765BBC-BF45-4629-94B4-8DB34412FB68}"/>
              </a:ext>
            </a:extLst>
          </p:cNvPr>
          <p:cNvSpPr/>
          <p:nvPr/>
        </p:nvSpPr>
        <p:spPr>
          <a:xfrm>
            <a:off x="1479065" y="1976448"/>
            <a:ext cx="5947453" cy="28546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6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3.2. Caption Generation</a:t>
            </a:r>
            <a:endParaRPr lang="zh-CN" altLang="en-US" sz="16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6B5129A-CB39-4C9D-94A2-3278028F7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964" y="3188503"/>
            <a:ext cx="3693922" cy="111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223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自定义 18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70031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718</TotalTime>
  <Words>308</Words>
  <Application>Microsoft Office PowerPoint</Application>
  <PresentationFormat>宽屏</PresentationFormat>
  <Paragraphs>61</Paragraphs>
  <Slides>12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等线</vt:lpstr>
      <vt:lpstr>微软雅黑</vt:lpstr>
      <vt:lpstr>Arial</vt:lpstr>
      <vt:lpstr>Brush Script MT</vt:lpstr>
      <vt:lpstr>Calibri</vt:lpstr>
      <vt:lpstr>Cambria Math</vt:lpstr>
      <vt:lpstr>Office Theme</vt:lpstr>
      <vt:lpstr>PowerPoint 演示文稿</vt:lpstr>
      <vt:lpstr>PowerPoint 演示文稿</vt:lpstr>
      <vt:lpstr>Introduction</vt:lpstr>
      <vt:lpstr>Introduction</vt:lpstr>
      <vt:lpstr>Introduction</vt:lpstr>
      <vt:lpstr>Approach</vt:lpstr>
      <vt:lpstr>Approach</vt:lpstr>
      <vt:lpstr>Approach</vt:lpstr>
      <vt:lpstr>Approach</vt:lpstr>
      <vt:lpstr>Experiments</vt:lpstr>
      <vt:lpstr>Experiments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peaterq</dc:creator>
  <cp:lastModifiedBy>亚东 张</cp:lastModifiedBy>
  <cp:revision>113</cp:revision>
  <dcterms:created xsi:type="dcterms:W3CDTF">2019-06-09T06:58:57Z</dcterms:created>
  <dcterms:modified xsi:type="dcterms:W3CDTF">2021-06-22T09:12:10Z</dcterms:modified>
</cp:coreProperties>
</file>

<file path=docProps/thumbnail.jpeg>
</file>